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1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9144000" cy="5143500" type="screen16x9"/>
  <p:notesSz cx="6858000" cy="9144000"/>
  <p:embeddedFontLst>
    <p:embeddedFont>
      <p:font typeface="IBM Plex Mono" panose="020B0509050203000203" pitchFamily="49" charset="0"/>
      <p:regular r:id="rId24"/>
      <p:bold r:id="rId25"/>
      <p:italic r:id="rId26"/>
      <p:boldItalic r:id="rId27"/>
    </p:embeddedFont>
    <p:embeddedFont>
      <p:font typeface="Open Sans" panose="020B0606030504020204" pitchFamily="34" charset="0"/>
      <p:regular r:id="rId28"/>
    </p:embeddedFont>
    <p:embeddedFont>
      <p:font typeface="Poppins" panose="00000500000000000000" pitchFamily="2" charset="0"/>
      <p:regular r:id="rId29"/>
      <p:bold r:id="rId30"/>
      <p:italic r:id="rId31"/>
      <p:boldItalic r:id="rId32"/>
    </p:embeddedFont>
    <p:embeddedFont>
      <p:font typeface="Proxima Nova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hSWnsoj0q5s8MxUbH5P1m/0yJo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E3A168-7D1C-4D8C-940E-ABD2936FC6EF}">
  <a:tblStyle styleId="{D6E3A168-7D1C-4D8C-940E-ABD2936FC6E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984" y="2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40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4" name="Google Shape;5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3" name="Google Shape;88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9" name="Google Shape;88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6" name="Google Shape;93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2" name="Google Shape;98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0" name="Google Shape;100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5" name="Google Shape;100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1" name="Google Shape;105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0" name="Google Shape;114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5" name="Google Shape;116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1" name="Google Shape;121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5" name="Google Shape;60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0" name="Google Shape;123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1" name="Google Shape;65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6" name="Google Shape;6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1" name="Google Shape;6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7" name="Google Shape;70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8" name="Google Shape;74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4" name="Google Shape;79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1" name="Google Shape;80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2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54" name="Google Shape;354;p31"/>
          <p:cNvGrpSpPr/>
          <p:nvPr/>
        </p:nvGrpSpPr>
        <p:grpSpPr>
          <a:xfrm>
            <a:off x="-2176651" y="-112745"/>
            <a:ext cx="4680670" cy="5935195"/>
            <a:chOff x="-2176651" y="-112745"/>
            <a:chExt cx="4680670" cy="5935195"/>
          </a:xfrm>
        </p:grpSpPr>
        <p:grpSp>
          <p:nvGrpSpPr>
            <p:cNvPr id="355" name="Google Shape;355;p31"/>
            <p:cNvGrpSpPr/>
            <p:nvPr/>
          </p:nvGrpSpPr>
          <p:grpSpPr>
            <a:xfrm>
              <a:off x="-2176651" y="-112745"/>
              <a:ext cx="4680670" cy="5935195"/>
              <a:chOff x="-2176651" y="-112745"/>
              <a:chExt cx="4680670" cy="5935195"/>
            </a:xfrm>
          </p:grpSpPr>
          <p:sp>
            <p:nvSpPr>
              <p:cNvPr id="356" name="Google Shape;356;p31"/>
              <p:cNvSpPr/>
              <p:nvPr/>
            </p:nvSpPr>
            <p:spPr>
              <a:xfrm rot="-2700000">
                <a:off x="-1523974" y="21782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57" name="Google Shape;357;p31"/>
              <p:cNvGrpSpPr/>
              <p:nvPr/>
            </p:nvGrpSpPr>
            <p:grpSpPr>
              <a:xfrm rot="-2700000">
                <a:off x="10491" y="4440580"/>
                <a:ext cx="582044" cy="582419"/>
                <a:chOff x="959750" y="3039275"/>
                <a:chExt cx="582050" cy="582425"/>
              </a:xfrm>
            </p:grpSpPr>
            <p:sp>
              <p:nvSpPr>
                <p:cNvPr id="358" name="Google Shape;358;p31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7254"/>
                      </a:srgbClr>
                    </a:gs>
                    <a:gs pos="100000">
                      <a:srgbClr val="FFFFFF">
                        <a:alpha val="37254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9" name="Google Shape;359;p31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7254"/>
                      </a:srgbClr>
                    </a:gs>
                    <a:gs pos="100000">
                      <a:srgbClr val="FFFFFF">
                        <a:alpha val="37254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0" name="Google Shape;360;p31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7254"/>
                      </a:srgbClr>
                    </a:gs>
                    <a:gs pos="100000">
                      <a:srgbClr val="FFFFFF">
                        <a:alpha val="37254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1" name="Google Shape;361;p31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7254"/>
                      </a:srgbClr>
                    </a:gs>
                    <a:gs pos="100000">
                      <a:srgbClr val="FFFFFF">
                        <a:alpha val="37254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2" name="Google Shape;362;p31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7254"/>
                      </a:srgbClr>
                    </a:gs>
                    <a:gs pos="100000">
                      <a:srgbClr val="FFFFFF">
                        <a:alpha val="37254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3" name="Google Shape;363;p31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7254"/>
                      </a:srgbClr>
                    </a:gs>
                    <a:gs pos="100000">
                      <a:srgbClr val="FFFFFF">
                        <a:alpha val="37254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" name="Google Shape;364;p31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7254"/>
                      </a:srgbClr>
                    </a:gs>
                    <a:gs pos="100000">
                      <a:srgbClr val="FFFFFF">
                        <a:alpha val="37254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65" name="Google Shape;365;p31"/>
              <p:cNvGrpSpPr/>
              <p:nvPr/>
            </p:nvGrpSpPr>
            <p:grpSpPr>
              <a:xfrm rot="-2700000">
                <a:off x="-183259" y="2704590"/>
                <a:ext cx="582044" cy="582419"/>
                <a:chOff x="959750" y="3039275"/>
                <a:chExt cx="582050" cy="582425"/>
              </a:xfrm>
            </p:grpSpPr>
            <p:sp>
              <p:nvSpPr>
                <p:cNvPr id="366" name="Google Shape;366;p31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7254"/>
                      </a:srgbClr>
                    </a:gs>
                    <a:gs pos="78000">
                      <a:srgbClr val="F5F8FF">
                        <a:alpha val="37254"/>
                      </a:srgbClr>
                    </a:gs>
                    <a:gs pos="100000">
                      <a:srgbClr val="F5F8FF">
                        <a:alpha val="3725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7" name="Google Shape;367;p31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7254"/>
                      </a:srgbClr>
                    </a:gs>
                    <a:gs pos="78000">
                      <a:srgbClr val="F5F8FF">
                        <a:alpha val="37254"/>
                      </a:srgbClr>
                    </a:gs>
                    <a:gs pos="100000">
                      <a:srgbClr val="F5F8FF">
                        <a:alpha val="3725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8" name="Google Shape;368;p31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7254"/>
                      </a:srgbClr>
                    </a:gs>
                    <a:gs pos="78000">
                      <a:srgbClr val="F5F8FF">
                        <a:alpha val="37254"/>
                      </a:srgbClr>
                    </a:gs>
                    <a:gs pos="100000">
                      <a:srgbClr val="F5F8FF">
                        <a:alpha val="3725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" name="Google Shape;369;p31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7254"/>
                      </a:srgbClr>
                    </a:gs>
                    <a:gs pos="78000">
                      <a:srgbClr val="F5F8FF">
                        <a:alpha val="37254"/>
                      </a:srgbClr>
                    </a:gs>
                    <a:gs pos="100000">
                      <a:srgbClr val="F5F8FF">
                        <a:alpha val="3725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" name="Google Shape;370;p31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7254"/>
                      </a:srgbClr>
                    </a:gs>
                    <a:gs pos="78000">
                      <a:srgbClr val="F5F8FF">
                        <a:alpha val="37254"/>
                      </a:srgbClr>
                    </a:gs>
                    <a:gs pos="100000">
                      <a:srgbClr val="F5F8FF">
                        <a:alpha val="3725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" name="Google Shape;371;p31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7254"/>
                      </a:srgbClr>
                    </a:gs>
                    <a:gs pos="78000">
                      <a:srgbClr val="F5F8FF">
                        <a:alpha val="37254"/>
                      </a:srgbClr>
                    </a:gs>
                    <a:gs pos="100000">
                      <a:srgbClr val="F5F8FF">
                        <a:alpha val="3725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" name="Google Shape;372;p31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7254"/>
                      </a:srgbClr>
                    </a:gs>
                    <a:gs pos="78000">
                      <a:srgbClr val="F5F8FF">
                        <a:alpha val="37254"/>
                      </a:srgbClr>
                    </a:gs>
                    <a:gs pos="100000">
                      <a:srgbClr val="F5F8FF">
                        <a:alpha val="3725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73" name="Google Shape;373;p31"/>
              <p:cNvSpPr/>
              <p:nvPr/>
            </p:nvSpPr>
            <p:spPr>
              <a:xfrm rot="2700000" flipH="1">
                <a:off x="-1073899" y="4736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4" name="Google Shape;374;p31"/>
            <p:cNvGrpSpPr/>
            <p:nvPr/>
          </p:nvGrpSpPr>
          <p:grpSpPr>
            <a:xfrm>
              <a:off x="-234425" y="3727550"/>
              <a:ext cx="439200" cy="439100"/>
              <a:chOff x="1101075" y="2142375"/>
              <a:chExt cx="439200" cy="439100"/>
            </a:xfrm>
          </p:grpSpPr>
          <p:sp>
            <p:nvSpPr>
              <p:cNvPr id="375" name="Google Shape;375;p31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31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7" name="Google Shape;377;p31"/>
            <p:cNvGrpSpPr/>
            <p:nvPr/>
          </p:nvGrpSpPr>
          <p:grpSpPr>
            <a:xfrm rot="10800000">
              <a:off x="713225" y="4931225"/>
              <a:ext cx="439200" cy="439100"/>
              <a:chOff x="1101075" y="2142375"/>
              <a:chExt cx="439200" cy="439100"/>
            </a:xfrm>
          </p:grpSpPr>
          <p:sp>
            <p:nvSpPr>
              <p:cNvPr id="378" name="Google Shape;378;p31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31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80" name="Google Shape;380;p31"/>
          <p:cNvGrpSpPr/>
          <p:nvPr/>
        </p:nvGrpSpPr>
        <p:grpSpPr>
          <a:xfrm>
            <a:off x="6642300" y="-415700"/>
            <a:ext cx="4558967" cy="1887074"/>
            <a:chOff x="6566100" y="-415700"/>
            <a:chExt cx="4558967" cy="1887074"/>
          </a:xfrm>
        </p:grpSpPr>
        <p:pic>
          <p:nvPicPr>
            <p:cNvPr id="381" name="Google Shape;381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8278550" y="-3923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2" name="Google Shape;382;p31"/>
            <p:cNvGrpSpPr/>
            <p:nvPr/>
          </p:nvGrpSpPr>
          <p:grpSpPr>
            <a:xfrm rot="5400000">
              <a:off x="7714063" y="-991384"/>
              <a:ext cx="1433416" cy="2584783"/>
              <a:chOff x="-363162" y="-645597"/>
              <a:chExt cx="1433416" cy="2584783"/>
            </a:xfrm>
          </p:grpSpPr>
          <p:grpSp>
            <p:nvGrpSpPr>
              <p:cNvPr id="383" name="Google Shape;383;p31"/>
              <p:cNvGrpSpPr/>
              <p:nvPr/>
            </p:nvGrpSpPr>
            <p:grpSpPr>
              <a:xfrm rot="10800000">
                <a:off x="-64596" y="-645597"/>
                <a:ext cx="1134850" cy="2370192"/>
                <a:chOff x="-575575" y="3685599"/>
                <a:chExt cx="1421049" cy="2967933"/>
              </a:xfrm>
            </p:grpSpPr>
            <p:sp>
              <p:nvSpPr>
                <p:cNvPr id="384" name="Google Shape;384;p31"/>
                <p:cNvSpPr/>
                <p:nvPr/>
              </p:nvSpPr>
              <p:spPr>
                <a:xfrm>
                  <a:off x="-575575" y="3685599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" name="Google Shape;385;p31"/>
                <p:cNvSpPr/>
                <p:nvPr/>
              </p:nvSpPr>
              <p:spPr>
                <a:xfrm rot="10800000">
                  <a:off x="-575573" y="3820175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86" name="Google Shape;386;p31"/>
              <p:cNvSpPr/>
              <p:nvPr/>
            </p:nvSpPr>
            <p:spPr>
              <a:xfrm>
                <a:off x="0" y="36165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31"/>
              <p:cNvSpPr/>
              <p:nvPr/>
            </p:nvSpPr>
            <p:spPr>
              <a:xfrm>
                <a:off x="131225" y="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88" name="Google Shape;388;p31"/>
              <p:cNvGrpSpPr/>
              <p:nvPr/>
            </p:nvGrpSpPr>
            <p:grpSpPr>
              <a:xfrm rot="-2700000" flipH="1">
                <a:off x="-216370" y="1084101"/>
                <a:ext cx="708093" cy="708493"/>
                <a:chOff x="3678700" y="407275"/>
                <a:chExt cx="708100" cy="708500"/>
              </a:xfrm>
            </p:grpSpPr>
            <p:sp>
              <p:nvSpPr>
                <p:cNvPr id="389" name="Google Shape;389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0" name="Google Shape;390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1" name="Google Shape;391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2" name="Google Shape;392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3" name="Google Shape;393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4" name="Google Shape;394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5" name="Google Shape;395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96" name="Google Shape;396;p31"/>
            <p:cNvGrpSpPr/>
            <p:nvPr/>
          </p:nvGrpSpPr>
          <p:grpSpPr>
            <a:xfrm rot="10800000">
              <a:off x="6566100" y="233963"/>
              <a:ext cx="4558967" cy="134100"/>
              <a:chOff x="796100" y="3019701"/>
              <a:chExt cx="4558967" cy="134100"/>
            </a:xfrm>
          </p:grpSpPr>
          <p:sp>
            <p:nvSpPr>
              <p:cNvPr id="397" name="Google Shape;397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98" name="Google Shape;398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99" name="Google Shape;399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2"/>
          <p:cNvSpPr txBox="1">
            <a:spLocks noGrp="1"/>
          </p:cNvSpPr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2" name="Google Shape;402;p32"/>
          <p:cNvSpPr txBox="1">
            <a:spLocks noGrp="1"/>
          </p:cNvSpPr>
          <p:nvPr>
            <p:ph type="subTitle" idx="1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05" name="Google Shape;405;p33"/>
          <p:cNvGrpSpPr/>
          <p:nvPr/>
        </p:nvGrpSpPr>
        <p:grpSpPr>
          <a:xfrm>
            <a:off x="7810267" y="-622132"/>
            <a:ext cx="2587792" cy="2725915"/>
            <a:chOff x="7810267" y="-622132"/>
            <a:chExt cx="2587792" cy="2725915"/>
          </a:xfrm>
        </p:grpSpPr>
        <p:grpSp>
          <p:nvGrpSpPr>
            <p:cNvPr id="406" name="Google Shape;406;p33"/>
            <p:cNvGrpSpPr/>
            <p:nvPr/>
          </p:nvGrpSpPr>
          <p:grpSpPr>
            <a:xfrm>
              <a:off x="8520988" y="-90875"/>
              <a:ext cx="904666" cy="726121"/>
              <a:chOff x="7945225" y="4302000"/>
              <a:chExt cx="904666" cy="726121"/>
            </a:xfrm>
          </p:grpSpPr>
          <p:sp>
            <p:nvSpPr>
              <p:cNvPr id="407" name="Google Shape;407;p33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33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33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0" name="Google Shape;410;p33"/>
            <p:cNvGrpSpPr/>
            <p:nvPr/>
          </p:nvGrpSpPr>
          <p:grpSpPr>
            <a:xfrm>
              <a:off x="8869019" y="-622132"/>
              <a:ext cx="325155" cy="1788670"/>
              <a:chOff x="8869019" y="-622132"/>
              <a:chExt cx="325155" cy="1788670"/>
            </a:xfrm>
          </p:grpSpPr>
          <p:sp>
            <p:nvSpPr>
              <p:cNvPr id="411" name="Google Shape;411;p33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0980"/>
                    </a:srgbClr>
                  </a:gs>
                  <a:gs pos="100000">
                    <a:srgbClr val="FFFFFF">
                      <a:alpha val="3098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12" name="Google Shape;412;p33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413" name="Google Shape;413;p3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4" name="Google Shape;414;p3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415" name="Google Shape;415;p33"/>
            <p:cNvSpPr/>
            <p:nvPr/>
          </p:nvSpPr>
          <p:spPr>
            <a:xfrm rot="2700000">
              <a:off x="8482428" y="-422541"/>
              <a:ext cx="981794" cy="2307832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33"/>
            <p:cNvSpPr/>
            <p:nvPr/>
          </p:nvSpPr>
          <p:spPr>
            <a:xfrm rot="2700000">
              <a:off x="8744103" y="-213191"/>
              <a:ext cx="981794" cy="2307832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7" name="Google Shape;417;p33"/>
          <p:cNvGrpSpPr/>
          <p:nvPr/>
        </p:nvGrpSpPr>
        <p:grpSpPr>
          <a:xfrm>
            <a:off x="8332551" y="-7"/>
            <a:ext cx="2386151" cy="3293872"/>
            <a:chOff x="8256352" y="-7"/>
            <a:chExt cx="2386151" cy="3293872"/>
          </a:xfrm>
        </p:grpSpPr>
        <p:pic>
          <p:nvPicPr>
            <p:cNvPr id="418" name="Google Shape;418;p33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9" name="Google Shape;419;p33"/>
            <p:cNvGrpSpPr/>
            <p:nvPr/>
          </p:nvGrpSpPr>
          <p:grpSpPr>
            <a:xfrm rot="10800000">
              <a:off x="8452443" y="-7"/>
              <a:ext cx="325155" cy="1788670"/>
              <a:chOff x="8869019" y="-622132"/>
              <a:chExt cx="325155" cy="1788670"/>
            </a:xfrm>
          </p:grpSpPr>
          <p:sp>
            <p:nvSpPr>
              <p:cNvPr id="420" name="Google Shape;420;p33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30980"/>
                    </a:srgbClr>
                  </a:gs>
                  <a:gs pos="40000">
                    <a:srgbClr val="FF9900">
                      <a:alpha val="30980"/>
                    </a:srgbClr>
                  </a:gs>
                  <a:gs pos="100000">
                    <a:srgbClr val="FFFFFF">
                      <a:alpha val="3098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21" name="Google Shape;421;p33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422" name="Google Shape;422;p3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392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" name="Google Shape;423;p3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392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424" name="Google Shape;424;p33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425" name="Google Shape;425;p33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7" name="Google Shape;427;p33"/>
          <p:cNvGrpSpPr/>
          <p:nvPr/>
        </p:nvGrpSpPr>
        <p:grpSpPr>
          <a:xfrm>
            <a:off x="-1262974" y="3161327"/>
            <a:ext cx="4822591" cy="2934500"/>
            <a:chOff x="-1186774" y="3161328"/>
            <a:chExt cx="4822591" cy="2934500"/>
          </a:xfrm>
        </p:grpSpPr>
        <p:pic>
          <p:nvPicPr>
            <p:cNvPr id="428" name="Google Shape;428;p33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9" name="Google Shape;429;p33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0" name="Google Shape;430;p33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431" name="Google Shape;431;p33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432" name="Google Shape;432;p33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3" name="Google Shape;433;p33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4" name="Google Shape;434;p33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5" name="Google Shape;435;p33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6" name="Google Shape;436;p33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7" name="Google Shape;437;p33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8" name="Google Shape;438;p33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39" name="Google Shape;439;p33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440" name="Google Shape;440;p33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1" name="Google Shape;441;p33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2" name="Google Shape;442;p33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3" name="Google Shape;443;p33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4" name="Google Shape;444;p33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5" name="Google Shape;445;p33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6" name="Google Shape;446;p33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47" name="Google Shape;447;p33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448" name="Google Shape;448;p33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9" name="Google Shape;449;p33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0" name="Google Shape;450;p33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1" name="Google Shape;451;p33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2" name="Google Shape;452;p33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3" name="Google Shape;453;p33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4" name="Google Shape;454;p33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455" name="Google Shape;455;p33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456" name="Google Shape;456;p33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57" name="Google Shape;457;p33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8" name="Google Shape;458;p33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" name="Google Shape;461;p36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462" name="Google Shape;462;p36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463" name="Google Shape;463;p36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980"/>
                    </a:srgbClr>
                  </a:gs>
                  <a:gs pos="22000">
                    <a:srgbClr val="F5F8FF">
                      <a:alpha val="30980"/>
                    </a:srgbClr>
                  </a:gs>
                  <a:gs pos="45000">
                    <a:srgbClr val="FFFFFF">
                      <a:alpha val="30980"/>
                    </a:srgbClr>
                  </a:gs>
                  <a:gs pos="100000">
                    <a:srgbClr val="0C0A9E">
                      <a:alpha val="3098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36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36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980"/>
                    </a:srgbClr>
                  </a:gs>
                  <a:gs pos="22000">
                    <a:srgbClr val="F5F8FF">
                      <a:alpha val="30980"/>
                    </a:srgbClr>
                  </a:gs>
                  <a:gs pos="45000">
                    <a:srgbClr val="FFFFFF">
                      <a:alpha val="30980"/>
                    </a:srgbClr>
                  </a:gs>
                  <a:gs pos="100000">
                    <a:srgbClr val="0C0A9E">
                      <a:alpha val="3098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36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7" name="Google Shape;467;p36"/>
            <p:cNvGrpSpPr/>
            <p:nvPr/>
          </p:nvGrpSpPr>
          <p:grpSpPr>
            <a:xfrm>
              <a:off x="-623241" y="3946425"/>
              <a:ext cx="2833357" cy="1421047"/>
              <a:chOff x="-677366" y="4067275"/>
              <a:chExt cx="2833357" cy="1421047"/>
            </a:xfrm>
          </p:grpSpPr>
          <p:sp>
            <p:nvSpPr>
              <p:cNvPr id="468" name="Google Shape;468;p36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69" name="Google Shape;469;p36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470" name="Google Shape;470;p3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1" name="Google Shape;471;p3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72" name="Google Shape;472;p36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473" name="Google Shape;473;p3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4" name="Google Shape;474;p3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475" name="Google Shape;475;p36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6" name="Google Shape;476;p36"/>
          <p:cNvGrpSpPr/>
          <p:nvPr/>
        </p:nvGrpSpPr>
        <p:grpSpPr>
          <a:xfrm>
            <a:off x="6323926" y="-1678249"/>
            <a:ext cx="4189198" cy="3065874"/>
            <a:chOff x="6171526" y="-1678249"/>
            <a:chExt cx="4189198" cy="3065874"/>
          </a:xfrm>
        </p:grpSpPr>
        <p:sp>
          <p:nvSpPr>
            <p:cNvPr id="477" name="Google Shape;477;p36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8" name="Google Shape;478;p3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9" name="Google Shape;479;p36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0" name="Google Shape;480;p36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481" name="Google Shape;481;p36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36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36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36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36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36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36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8" name="Google Shape;488;p36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489" name="Google Shape;489;p36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36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36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36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36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36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36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96" name="Google Shape;496;p36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497" name="Google Shape;497;p36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36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Google Shape;500;p37"/>
          <p:cNvGrpSpPr/>
          <p:nvPr/>
        </p:nvGrpSpPr>
        <p:grpSpPr>
          <a:xfrm>
            <a:off x="8332551" y="-7"/>
            <a:ext cx="2386151" cy="3293872"/>
            <a:chOff x="8256352" y="-7"/>
            <a:chExt cx="2386151" cy="3293872"/>
          </a:xfrm>
        </p:grpSpPr>
        <p:pic>
          <p:nvPicPr>
            <p:cNvPr id="501" name="Google Shape;501;p3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02" name="Google Shape;502;p37"/>
            <p:cNvGrpSpPr/>
            <p:nvPr/>
          </p:nvGrpSpPr>
          <p:grpSpPr>
            <a:xfrm rot="10800000">
              <a:off x="8452443" y="-7"/>
              <a:ext cx="325155" cy="1788670"/>
              <a:chOff x="8869019" y="-622132"/>
              <a:chExt cx="325155" cy="1788670"/>
            </a:xfrm>
          </p:grpSpPr>
          <p:sp>
            <p:nvSpPr>
              <p:cNvPr id="503" name="Google Shape;503;p37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04" name="Google Shape;504;p37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505" name="Google Shape;505;p3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392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6" name="Google Shape;506;p3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235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507" name="Google Shape;507;p37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508" name="Google Shape;508;p37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37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0" name="Google Shape;510;p37"/>
          <p:cNvGrpSpPr/>
          <p:nvPr/>
        </p:nvGrpSpPr>
        <p:grpSpPr>
          <a:xfrm>
            <a:off x="-1262974" y="3161327"/>
            <a:ext cx="4822591" cy="2934500"/>
            <a:chOff x="-1186774" y="3161328"/>
            <a:chExt cx="4822591" cy="2934500"/>
          </a:xfrm>
        </p:grpSpPr>
        <p:pic>
          <p:nvPicPr>
            <p:cNvPr id="511" name="Google Shape;511;p3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2" name="Google Shape;512;p37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235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3" name="Google Shape;513;p37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514" name="Google Shape;514;p37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515" name="Google Shape;515;p3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6" name="Google Shape;516;p3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7" name="Google Shape;517;p3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8" name="Google Shape;518;p3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9" name="Google Shape;519;p3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0" name="Google Shape;520;p3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1" name="Google Shape;521;p3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22" name="Google Shape;522;p37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523" name="Google Shape;523;p3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4" name="Google Shape;524;p3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5" name="Google Shape;525;p3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6" name="Google Shape;526;p3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7" name="Google Shape;527;p3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8" name="Google Shape;528;p3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9" name="Google Shape;529;p3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30" name="Google Shape;530;p37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531" name="Google Shape;531;p3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2" name="Google Shape;532;p3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3" name="Google Shape;533;p3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4" name="Google Shape;534;p3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5" name="Google Shape;535;p3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6" name="Google Shape;536;p3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7" name="Google Shape;537;p3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38" name="Google Shape;538;p37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539" name="Google Shape;539;p3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40" name="Google Shape;540;p3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41" name="Google Shape;541;p3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4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24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7" name="Google Shape;17;p24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" name="Google Shape;18;p24"/>
          <p:cNvGrpSpPr/>
          <p:nvPr/>
        </p:nvGrpSpPr>
        <p:grpSpPr>
          <a:xfrm>
            <a:off x="-539205" y="-1717975"/>
            <a:ext cx="4397193" cy="4171657"/>
            <a:chOff x="-494405" y="-1584825"/>
            <a:chExt cx="4397193" cy="4171657"/>
          </a:xfrm>
        </p:grpSpPr>
        <p:grpSp>
          <p:nvGrpSpPr>
            <p:cNvPr id="19" name="Google Shape;19;p24"/>
            <p:cNvGrpSpPr/>
            <p:nvPr/>
          </p:nvGrpSpPr>
          <p:grpSpPr>
            <a:xfrm>
              <a:off x="-494405" y="-252396"/>
              <a:ext cx="1741563" cy="1288563"/>
              <a:chOff x="-494405" y="-252396"/>
              <a:chExt cx="1741563" cy="1288563"/>
            </a:xfrm>
          </p:grpSpPr>
          <p:sp>
            <p:nvSpPr>
              <p:cNvPr id="20" name="Google Shape;20;p24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4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" name="Google Shape;22;p24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23" name="Google Shape;23;p24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24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" name="Google Shape;25;p24"/>
            <p:cNvGrpSpPr/>
            <p:nvPr/>
          </p:nvGrpSpPr>
          <p:grpSpPr>
            <a:xfrm>
              <a:off x="441574" y="-36652"/>
              <a:ext cx="699940" cy="478601"/>
              <a:chOff x="39723" y="4349021"/>
              <a:chExt cx="1061964" cy="726143"/>
            </a:xfrm>
          </p:grpSpPr>
          <p:grpSp>
            <p:nvGrpSpPr>
              <p:cNvPr id="26" name="Google Shape;26;p2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7" name="Google Shape;27;p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235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8" name="Google Shape;28;p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29" name="Google Shape;29;p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" name="Google Shape;30;p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" name="Google Shape;31;p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" name="Google Shape;32;p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" name="Google Shape;33;p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34" name="Google Shape;34;p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" name="Google Shape;35;p24"/>
            <p:cNvGrpSpPr/>
            <p:nvPr/>
          </p:nvGrpSpPr>
          <p:grpSpPr>
            <a:xfrm>
              <a:off x="955673" y="11"/>
              <a:ext cx="592576" cy="405260"/>
              <a:chOff x="39723" y="4349021"/>
              <a:chExt cx="1061964" cy="726143"/>
            </a:xfrm>
          </p:grpSpPr>
          <p:grpSp>
            <p:nvGrpSpPr>
              <p:cNvPr id="36" name="Google Shape;36;p2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7" name="Google Shape;37;p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235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8" name="Google Shape;38;p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39" name="Google Shape;39;p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" name="Google Shape;40;p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" name="Google Shape;41;p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" name="Google Shape;42;p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" name="Google Shape;43;p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44" name="Google Shape;44;p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" name="Google Shape;45;p24"/>
            <p:cNvGrpSpPr/>
            <p:nvPr/>
          </p:nvGrpSpPr>
          <p:grpSpPr>
            <a:xfrm>
              <a:off x="-1" y="621223"/>
              <a:ext cx="699940" cy="478601"/>
              <a:chOff x="39723" y="4349021"/>
              <a:chExt cx="1061964" cy="726143"/>
            </a:xfrm>
          </p:grpSpPr>
          <p:grpSp>
            <p:nvGrpSpPr>
              <p:cNvPr id="46" name="Google Shape;46;p2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47" name="Google Shape;47;p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235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8" name="Google Shape;48;p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49" name="Google Shape;49;p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" name="Google Shape;50;p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" name="Google Shape;51;p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" name="Google Shape;52;p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" name="Google Shape;53;p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54" name="Google Shape;54;p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" name="Google Shape;55;p24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56" name="Google Shape;56;p24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57;p24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24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5"/>
          <p:cNvSpPr txBox="1">
            <a:spLocks noGrp="1"/>
          </p:cNvSpPr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subTitle" idx="1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25"/>
          <p:cNvSpPr>
            <a:spLocks noGrp="1"/>
          </p:cNvSpPr>
          <p:nvPr>
            <p:ph type="pic" idx="2"/>
          </p:nvPr>
        </p:nvSpPr>
        <p:spPr>
          <a:xfrm>
            <a:off x="4135800" y="539500"/>
            <a:ext cx="4295100" cy="40692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63" name="Google Shape;63;p25"/>
          <p:cNvGrpSpPr/>
          <p:nvPr/>
        </p:nvGrpSpPr>
        <p:grpSpPr>
          <a:xfrm>
            <a:off x="-2393465" y="-1635538"/>
            <a:ext cx="4710415" cy="5344655"/>
            <a:chOff x="-2317265" y="-1559338"/>
            <a:chExt cx="4710415" cy="5344655"/>
          </a:xfrm>
        </p:grpSpPr>
        <p:pic>
          <p:nvPicPr>
            <p:cNvPr id="64" name="Google Shape;64;p2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2317265" y="-1559338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5" name="Google Shape;65;p25"/>
            <p:cNvGrpSpPr/>
            <p:nvPr/>
          </p:nvGrpSpPr>
          <p:grpSpPr>
            <a:xfrm>
              <a:off x="-1322674" y="-1333888"/>
              <a:ext cx="3153315" cy="5119205"/>
              <a:chOff x="6643701" y="816087"/>
              <a:chExt cx="3153315" cy="5119205"/>
            </a:xfrm>
          </p:grpSpPr>
          <p:sp>
            <p:nvSpPr>
              <p:cNvPr id="66" name="Google Shape;66;p25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7" name="Google Shape;67;p25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68" name="Google Shape;68;p25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" name="Google Shape;69;p25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0" name="Google Shape;70;p25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71" name="Google Shape;71;p25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" name="Google Shape;72;p25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3" name="Google Shape;73;p25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74" name="Google Shape;74;p25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" name="Google Shape;75;p25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76" name="Google Shape;76;p25"/>
            <p:cNvGrpSpPr/>
            <p:nvPr/>
          </p:nvGrpSpPr>
          <p:grpSpPr>
            <a:xfrm>
              <a:off x="121568" y="-846844"/>
              <a:ext cx="88152" cy="2151709"/>
              <a:chOff x="3054755" y="4367024"/>
              <a:chExt cx="88143" cy="1137387"/>
            </a:xfrm>
          </p:grpSpPr>
          <p:sp>
            <p:nvSpPr>
              <p:cNvPr id="77" name="Google Shape;77;p25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40000">
                    <a:srgbClr val="FF9900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25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40000">
                    <a:srgbClr val="FF9900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" name="Google Shape;79;p25"/>
            <p:cNvGrpSpPr/>
            <p:nvPr/>
          </p:nvGrpSpPr>
          <p:grpSpPr>
            <a:xfrm>
              <a:off x="361243" y="-718832"/>
              <a:ext cx="88152" cy="2151709"/>
              <a:chOff x="3054755" y="4367024"/>
              <a:chExt cx="88143" cy="1137387"/>
            </a:xfrm>
          </p:grpSpPr>
          <p:sp>
            <p:nvSpPr>
              <p:cNvPr id="80" name="Google Shape;80;p25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25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2" name="Google Shape;82;p25"/>
            <p:cNvSpPr/>
            <p:nvPr/>
          </p:nvSpPr>
          <p:spPr>
            <a:xfrm rot="5400000">
              <a:off x="501466" y="-1277128"/>
              <a:ext cx="1031181" cy="275218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3" name="Google Shape;83;p25"/>
            <p:cNvGrpSpPr/>
            <p:nvPr/>
          </p:nvGrpSpPr>
          <p:grpSpPr>
            <a:xfrm>
              <a:off x="-175967" y="337269"/>
              <a:ext cx="480890" cy="481200"/>
              <a:chOff x="959750" y="3039275"/>
              <a:chExt cx="582050" cy="582425"/>
            </a:xfrm>
          </p:grpSpPr>
          <p:sp>
            <p:nvSpPr>
              <p:cNvPr id="84" name="Google Shape;84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1" name="Google Shape;91;p25"/>
          <p:cNvGrpSpPr/>
          <p:nvPr/>
        </p:nvGrpSpPr>
        <p:grpSpPr>
          <a:xfrm>
            <a:off x="6719910" y="2898312"/>
            <a:ext cx="3920501" cy="3213898"/>
            <a:chOff x="6643710" y="2822113"/>
            <a:chExt cx="3920501" cy="3213898"/>
          </a:xfrm>
        </p:grpSpPr>
        <p:sp>
          <p:nvSpPr>
            <p:cNvPr id="92" name="Google Shape;92;p25"/>
            <p:cNvSpPr/>
            <p:nvPr/>
          </p:nvSpPr>
          <p:spPr>
            <a:xfrm>
              <a:off x="8764950" y="2822113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rgbClr val="EB9109">
                    <a:alpha val="46666"/>
                  </a:srgbClr>
                </a:gs>
                <a:gs pos="78000">
                  <a:srgbClr val="F5F8FF">
                    <a:alpha val="46666"/>
                  </a:srgbClr>
                </a:gs>
                <a:gs pos="100000">
                  <a:srgbClr val="F5F8FF">
                    <a:alpha val="46666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3" name="Google Shape;93;p2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4" name="Google Shape;94;p25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95" name="Google Shape;95;p25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25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25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" name="Google Shape;98;p25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99" name="Google Shape;99;p2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2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2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2" name="Google Shape;102;p25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392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5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392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" name="Google Shape;104;p25"/>
          <p:cNvGrpSpPr/>
          <p:nvPr/>
        </p:nvGrpSpPr>
        <p:grpSpPr>
          <a:xfrm>
            <a:off x="-1953175" y="4816451"/>
            <a:ext cx="4558967" cy="134100"/>
            <a:chOff x="796100" y="3019701"/>
            <a:chExt cx="4558967" cy="134100"/>
          </a:xfrm>
        </p:grpSpPr>
        <p:sp>
          <p:nvSpPr>
            <p:cNvPr id="105" name="Google Shape;105;p25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6" name="Google Shape;106;p25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" name="Google Shape;107;p25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2" name="Google Shape;112;p26"/>
          <p:cNvGrpSpPr/>
          <p:nvPr/>
        </p:nvGrpSpPr>
        <p:grpSpPr>
          <a:xfrm>
            <a:off x="-96328" y="4888563"/>
            <a:ext cx="1590409" cy="88126"/>
            <a:chOff x="124625" y="4953514"/>
            <a:chExt cx="1137388" cy="88143"/>
          </a:xfrm>
        </p:grpSpPr>
        <p:sp>
          <p:nvSpPr>
            <p:cNvPr id="113" name="Google Shape;113;p26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avLst/>
              <a:gdLst/>
              <a:ahLst/>
              <a:cxnLst/>
              <a:rect l="l" t="t" r="r" b="b"/>
              <a:pathLst>
                <a:path w="306" h="27731" extrusionOk="0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46666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6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avLst/>
              <a:gdLst/>
              <a:ahLst/>
              <a:cxnLst/>
              <a:rect l="l" t="t" r="r" b="b"/>
              <a:pathLst>
                <a:path w="305" h="27731" extrusionOk="0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46666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" name="Google Shape;115;p26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116" name="Google Shape;116;p26"/>
            <p:cNvSpPr/>
            <p:nvPr/>
          </p:nvSpPr>
          <p:spPr>
            <a:xfrm>
              <a:off x="6883700" y="14075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6"/>
            <p:cNvSpPr/>
            <p:nvPr/>
          </p:nvSpPr>
          <p:spPr>
            <a:xfrm>
              <a:off x="7842318" y="13857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6"/>
            <p:cNvSpPr/>
            <p:nvPr/>
          </p:nvSpPr>
          <p:spPr>
            <a:xfrm>
              <a:off x="7734200" y="2571774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6"/>
            <p:cNvSpPr/>
            <p:nvPr/>
          </p:nvSpPr>
          <p:spPr>
            <a:xfrm>
              <a:off x="7758564" y="15500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" name="Google Shape;120;p26"/>
          <p:cNvGrpSpPr/>
          <p:nvPr/>
        </p:nvGrpSpPr>
        <p:grpSpPr>
          <a:xfrm>
            <a:off x="4598006" y="-1699037"/>
            <a:ext cx="5579795" cy="3203424"/>
            <a:chOff x="4521806" y="-1546637"/>
            <a:chExt cx="5579795" cy="3203424"/>
          </a:xfrm>
        </p:grpSpPr>
        <p:grpSp>
          <p:nvGrpSpPr>
            <p:cNvPr id="121" name="Google Shape;121;p26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122" name="Google Shape;122;p26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26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26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25" name="Google Shape;125;p2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26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392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6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8" name="Google Shape;128;p26"/>
            <p:cNvGrpSpPr/>
            <p:nvPr/>
          </p:nvGrpSpPr>
          <p:grpSpPr>
            <a:xfrm rot="10800000">
              <a:off x="8323179" y="210224"/>
              <a:ext cx="1493504" cy="88126"/>
              <a:chOff x="124625" y="4953514"/>
              <a:chExt cx="1137388" cy="88143"/>
            </a:xfrm>
          </p:grpSpPr>
          <p:sp>
            <p:nvSpPr>
              <p:cNvPr id="129" name="Google Shape;129;p26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26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1" name="Google Shape;131;p26"/>
            <p:cNvGrpSpPr/>
            <p:nvPr/>
          </p:nvGrpSpPr>
          <p:grpSpPr>
            <a:xfrm>
              <a:off x="4619231" y="-32636"/>
              <a:ext cx="254987" cy="255131"/>
              <a:chOff x="3678700" y="407275"/>
              <a:chExt cx="708100" cy="708500"/>
            </a:xfrm>
          </p:grpSpPr>
          <p:sp>
            <p:nvSpPr>
              <p:cNvPr id="132" name="Google Shape;132;p2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2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2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2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2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2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2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9" name="Google Shape;139;p26"/>
            <p:cNvGrpSpPr/>
            <p:nvPr/>
          </p:nvGrpSpPr>
          <p:grpSpPr>
            <a:xfrm>
              <a:off x="4521806" y="126714"/>
              <a:ext cx="254987" cy="255131"/>
              <a:chOff x="3678700" y="407275"/>
              <a:chExt cx="708100" cy="708500"/>
            </a:xfrm>
          </p:grpSpPr>
          <p:sp>
            <p:nvSpPr>
              <p:cNvPr id="140" name="Google Shape;140;p2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2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2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2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2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2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2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>
            <a:spLocks noGrp="1"/>
          </p:cNvSpPr>
          <p:nvPr>
            <p:ph type="subTitle" idx="1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7"/>
          <p:cNvSpPr txBox="1">
            <a:spLocks noGrp="1"/>
          </p:cNvSpPr>
          <p:nvPr>
            <p:ph type="subTitle" idx="2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7"/>
          <p:cNvSpPr txBox="1">
            <a:spLocks noGrp="1"/>
          </p:cNvSpPr>
          <p:nvPr>
            <p:ph type="subTitle" idx="3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type="subTitle" idx="4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subTitle" idx="5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subTitle" idx="6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55" name="Google Shape;155;p27"/>
          <p:cNvSpPr>
            <a:spLocks noGrp="1"/>
          </p:cNvSpPr>
          <p:nvPr>
            <p:ph type="pic" idx="7"/>
          </p:nvPr>
        </p:nvSpPr>
        <p:spPr>
          <a:xfrm>
            <a:off x="72000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56" name="Google Shape;156;p27"/>
          <p:cNvSpPr>
            <a:spLocks noGrp="1"/>
          </p:cNvSpPr>
          <p:nvPr>
            <p:ph type="pic" idx="8"/>
          </p:nvPr>
        </p:nvSpPr>
        <p:spPr>
          <a:xfrm>
            <a:off x="3584475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57" name="Google Shape;157;p27"/>
          <p:cNvSpPr>
            <a:spLocks noGrp="1"/>
          </p:cNvSpPr>
          <p:nvPr>
            <p:ph type="pic" idx="9"/>
          </p:nvPr>
        </p:nvSpPr>
        <p:spPr>
          <a:xfrm>
            <a:off x="644895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158" name="Google Shape;158;p27"/>
          <p:cNvGrpSpPr/>
          <p:nvPr/>
        </p:nvGrpSpPr>
        <p:grpSpPr>
          <a:xfrm>
            <a:off x="-928041" y="3925887"/>
            <a:ext cx="2833357" cy="1517787"/>
            <a:chOff x="-623241" y="3849687"/>
            <a:chExt cx="2833357" cy="1517787"/>
          </a:xfrm>
        </p:grpSpPr>
        <p:grpSp>
          <p:nvGrpSpPr>
            <p:cNvPr id="159" name="Google Shape;159;p27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60" name="Google Shape;160;p27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980"/>
                    </a:srgbClr>
                  </a:gs>
                  <a:gs pos="22000">
                    <a:srgbClr val="F5F8FF">
                      <a:alpha val="30980"/>
                    </a:srgbClr>
                  </a:gs>
                  <a:gs pos="45000">
                    <a:srgbClr val="FFFFFF">
                      <a:alpha val="30980"/>
                    </a:srgbClr>
                  </a:gs>
                  <a:gs pos="100000">
                    <a:srgbClr val="0C0A9E">
                      <a:alpha val="3098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27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27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980"/>
                    </a:srgbClr>
                  </a:gs>
                  <a:gs pos="22000">
                    <a:srgbClr val="F5F8FF">
                      <a:alpha val="30980"/>
                    </a:srgbClr>
                  </a:gs>
                  <a:gs pos="45000">
                    <a:srgbClr val="FFFFFF">
                      <a:alpha val="30980"/>
                    </a:srgbClr>
                  </a:gs>
                  <a:gs pos="100000">
                    <a:srgbClr val="0C0A9E">
                      <a:alpha val="3098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27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4" name="Google Shape;164;p27"/>
            <p:cNvGrpSpPr/>
            <p:nvPr/>
          </p:nvGrpSpPr>
          <p:grpSpPr>
            <a:xfrm>
              <a:off x="-623241" y="3946425"/>
              <a:ext cx="2833357" cy="1421047"/>
              <a:chOff x="-677366" y="4067275"/>
              <a:chExt cx="2833357" cy="1421047"/>
            </a:xfrm>
          </p:grpSpPr>
          <p:sp>
            <p:nvSpPr>
              <p:cNvPr id="165" name="Google Shape;165;p27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6" name="Google Shape;166;p27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67" name="Google Shape;167;p2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" name="Google Shape;168;p2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69" name="Google Shape;169;p27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70" name="Google Shape;170;p2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1" name="Google Shape;171;p2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72" name="Google Shape;172;p27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3" name="Google Shape;173;p27"/>
          <p:cNvGrpSpPr/>
          <p:nvPr/>
        </p:nvGrpSpPr>
        <p:grpSpPr>
          <a:xfrm>
            <a:off x="6400126" y="-1754449"/>
            <a:ext cx="4189198" cy="3065874"/>
            <a:chOff x="6171526" y="-1678249"/>
            <a:chExt cx="4189198" cy="3065874"/>
          </a:xfrm>
        </p:grpSpPr>
        <p:sp>
          <p:nvSpPr>
            <p:cNvPr id="174" name="Google Shape;174;p27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5" name="Google Shape;175;p2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" name="Google Shape;176;p27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7" name="Google Shape;177;p27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78" name="Google Shape;178;p27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27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27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27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27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27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27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5" name="Google Shape;185;p27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86" name="Google Shape;186;p27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27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27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27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27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27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27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3" name="Google Shape;193;p27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94" name="Google Shape;194;p27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7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6" name="Google Shape;196;p27"/>
          <p:cNvGrpSpPr/>
          <p:nvPr/>
        </p:nvGrpSpPr>
        <p:grpSpPr>
          <a:xfrm rot="10800000">
            <a:off x="4995775" y="180626"/>
            <a:ext cx="4558967" cy="134100"/>
            <a:chOff x="796100" y="3019701"/>
            <a:chExt cx="4558967" cy="134100"/>
          </a:xfrm>
        </p:grpSpPr>
        <p:sp>
          <p:nvSpPr>
            <p:cNvPr id="197" name="Google Shape;197;p27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8" name="Google Shape;198;p27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99" name="Google Shape;199;p27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body" idx="1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191919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203" name="Google Shape;203;p28"/>
          <p:cNvGrpSpPr/>
          <p:nvPr/>
        </p:nvGrpSpPr>
        <p:grpSpPr>
          <a:xfrm>
            <a:off x="7365150" y="-1147799"/>
            <a:ext cx="3733124" cy="6537004"/>
            <a:chOff x="7212750" y="-1147799"/>
            <a:chExt cx="3733124" cy="6537004"/>
          </a:xfrm>
        </p:grpSpPr>
        <p:pic>
          <p:nvPicPr>
            <p:cNvPr id="204" name="Google Shape;204;p28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212750" y="-1147799"/>
              <a:ext cx="3733124" cy="2849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5" name="Google Shape;205;p28"/>
            <p:cNvGrpSpPr/>
            <p:nvPr/>
          </p:nvGrpSpPr>
          <p:grpSpPr>
            <a:xfrm>
              <a:off x="7392021" y="539499"/>
              <a:ext cx="1518472" cy="3030657"/>
              <a:chOff x="7785196" y="342199"/>
              <a:chExt cx="1518472" cy="3030657"/>
            </a:xfrm>
          </p:grpSpPr>
          <p:sp>
            <p:nvSpPr>
              <p:cNvPr id="206" name="Google Shape;206;p28"/>
              <p:cNvSpPr/>
              <p:nvPr/>
            </p:nvSpPr>
            <p:spPr>
              <a:xfrm rot="10800000">
                <a:off x="7882621" y="5394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28"/>
              <p:cNvSpPr/>
              <p:nvPr/>
            </p:nvSpPr>
            <p:spPr>
              <a:xfrm rot="10800000">
                <a:off x="7785196" y="3421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8" name="Google Shape;208;p28"/>
            <p:cNvSpPr/>
            <p:nvPr/>
          </p:nvSpPr>
          <p:spPr>
            <a:xfrm rot="5400000">
              <a:off x="8098189" y="-87718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9" name="Google Shape;209;p28"/>
            <p:cNvGrpSpPr/>
            <p:nvPr/>
          </p:nvGrpSpPr>
          <p:grpSpPr>
            <a:xfrm>
              <a:off x="7740801" y="270000"/>
              <a:ext cx="3153315" cy="5119205"/>
              <a:chOff x="7740801" y="270000"/>
              <a:chExt cx="3153315" cy="5119205"/>
            </a:xfrm>
          </p:grpSpPr>
          <p:sp>
            <p:nvSpPr>
              <p:cNvPr id="210" name="Google Shape;210;p28"/>
              <p:cNvSpPr/>
              <p:nvPr/>
            </p:nvSpPr>
            <p:spPr>
              <a:xfrm>
                <a:off x="7740801" y="270000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11" name="Google Shape;211;p28"/>
              <p:cNvGrpSpPr/>
              <p:nvPr/>
            </p:nvGrpSpPr>
            <p:grpSpPr>
              <a:xfrm>
                <a:off x="8192886" y="4736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212" name="Google Shape;212;p28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" name="Google Shape;213;p28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4" name="Google Shape;214;p28"/>
              <p:cNvGrpSpPr/>
              <p:nvPr/>
            </p:nvGrpSpPr>
            <p:grpSpPr>
              <a:xfrm>
                <a:off x="8788211" y="3794722"/>
                <a:ext cx="134004" cy="134004"/>
                <a:chOff x="8356813" y="1074288"/>
                <a:chExt cx="351900" cy="351900"/>
              </a:xfrm>
            </p:grpSpPr>
            <p:sp>
              <p:nvSpPr>
                <p:cNvPr id="215" name="Google Shape;215;p28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" name="Google Shape;216;p28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7" name="Google Shape;217;p28"/>
              <p:cNvGrpSpPr/>
              <p:nvPr/>
            </p:nvGrpSpPr>
            <p:grpSpPr>
              <a:xfrm>
                <a:off x="8654186" y="2424672"/>
                <a:ext cx="134004" cy="134004"/>
                <a:chOff x="8356813" y="1074288"/>
                <a:chExt cx="351900" cy="351900"/>
              </a:xfrm>
            </p:grpSpPr>
            <p:sp>
              <p:nvSpPr>
                <p:cNvPr id="218" name="Google Shape;218;p28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" name="Google Shape;219;p28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220" name="Google Shape;220;p28"/>
          <p:cNvGrpSpPr/>
          <p:nvPr/>
        </p:nvGrpSpPr>
        <p:grpSpPr>
          <a:xfrm rot="-2529045">
            <a:off x="105741" y="3680210"/>
            <a:ext cx="591691" cy="2260270"/>
            <a:chOff x="-132364" y="1829399"/>
            <a:chExt cx="591677" cy="2260214"/>
          </a:xfrm>
        </p:grpSpPr>
        <p:sp>
          <p:nvSpPr>
            <p:cNvPr id="221" name="Google Shape;221;p28"/>
            <p:cNvSpPr/>
            <p:nvPr/>
          </p:nvSpPr>
          <p:spPr>
            <a:xfrm rot="10800000">
              <a:off x="62461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8"/>
            <p:cNvSpPr/>
            <p:nvPr/>
          </p:nvSpPr>
          <p:spPr>
            <a:xfrm rot="10800000">
              <a:off x="-132364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3" name="Google Shape;223;p28"/>
          <p:cNvGrpSpPr/>
          <p:nvPr/>
        </p:nvGrpSpPr>
        <p:grpSpPr>
          <a:xfrm>
            <a:off x="-520148" y="-573164"/>
            <a:ext cx="1502291" cy="2806842"/>
            <a:chOff x="-367748" y="-573164"/>
            <a:chExt cx="1502291" cy="2806842"/>
          </a:xfrm>
        </p:grpSpPr>
        <p:grpSp>
          <p:nvGrpSpPr>
            <p:cNvPr id="224" name="Google Shape;224;p28"/>
            <p:cNvGrpSpPr/>
            <p:nvPr/>
          </p:nvGrpSpPr>
          <p:grpSpPr>
            <a:xfrm rot="10800000">
              <a:off x="-191449" y="1507557"/>
              <a:ext cx="904666" cy="726121"/>
              <a:chOff x="7945225" y="4302000"/>
              <a:chExt cx="904666" cy="726121"/>
            </a:xfrm>
          </p:grpSpPr>
          <p:sp>
            <p:nvSpPr>
              <p:cNvPr id="225" name="Google Shape;225;p2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2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2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8" name="Google Shape;228;p28"/>
            <p:cNvSpPr/>
            <p:nvPr/>
          </p:nvSpPr>
          <p:spPr>
            <a:xfrm>
              <a:off x="152767" y="-5725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392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-6579" y="-57316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0" name="Google Shape;230;p28"/>
            <p:cNvGrpSpPr/>
            <p:nvPr/>
          </p:nvGrpSpPr>
          <p:grpSpPr>
            <a:xfrm rot="10800000">
              <a:off x="-367748" y="-467133"/>
              <a:ext cx="699928" cy="1651024"/>
              <a:chOff x="8337812" y="3492483"/>
              <a:chExt cx="699928" cy="1651024"/>
            </a:xfrm>
          </p:grpSpPr>
          <p:sp>
            <p:nvSpPr>
              <p:cNvPr id="231" name="Google Shape;231;p28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28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28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29"/>
          <p:cNvSpPr txBox="1">
            <a:spLocks noGrp="1"/>
          </p:cNvSpPr>
          <p:nvPr>
            <p:ph type="subTitle" idx="1"/>
          </p:nvPr>
        </p:nvSpPr>
        <p:spPr>
          <a:xfrm>
            <a:off x="720000" y="2113784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9"/>
          <p:cNvSpPr txBox="1">
            <a:spLocks noGrp="1"/>
          </p:cNvSpPr>
          <p:nvPr>
            <p:ph type="subTitle" idx="2"/>
          </p:nvPr>
        </p:nvSpPr>
        <p:spPr>
          <a:xfrm>
            <a:off x="3469872" y="2113784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9"/>
          <p:cNvSpPr txBox="1">
            <a:spLocks noGrp="1"/>
          </p:cNvSpPr>
          <p:nvPr>
            <p:ph type="subTitle" idx="3"/>
          </p:nvPr>
        </p:nvSpPr>
        <p:spPr>
          <a:xfrm>
            <a:off x="720000" y="3859222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9"/>
          <p:cNvSpPr txBox="1">
            <a:spLocks noGrp="1"/>
          </p:cNvSpPr>
          <p:nvPr>
            <p:ph type="subTitle" idx="4"/>
          </p:nvPr>
        </p:nvSpPr>
        <p:spPr>
          <a:xfrm>
            <a:off x="3469872" y="3859222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9"/>
          <p:cNvSpPr txBox="1">
            <a:spLocks noGrp="1"/>
          </p:cNvSpPr>
          <p:nvPr>
            <p:ph type="subTitle" idx="5"/>
          </p:nvPr>
        </p:nvSpPr>
        <p:spPr>
          <a:xfrm>
            <a:off x="6219751" y="2113784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9"/>
          <p:cNvSpPr txBox="1">
            <a:spLocks noGrp="1"/>
          </p:cNvSpPr>
          <p:nvPr>
            <p:ph type="subTitle" idx="6"/>
          </p:nvPr>
        </p:nvSpPr>
        <p:spPr>
          <a:xfrm>
            <a:off x="6219751" y="3859222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9"/>
          <p:cNvSpPr txBox="1">
            <a:spLocks noGrp="1"/>
          </p:cNvSpPr>
          <p:nvPr>
            <p:ph type="subTitle" idx="7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43" name="Google Shape;243;p29"/>
          <p:cNvSpPr txBox="1">
            <a:spLocks noGrp="1"/>
          </p:cNvSpPr>
          <p:nvPr>
            <p:ph type="subTitle" idx="8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44" name="Google Shape;244;p29"/>
          <p:cNvSpPr txBox="1">
            <a:spLocks noGrp="1"/>
          </p:cNvSpPr>
          <p:nvPr>
            <p:ph type="subTitle" idx="9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45" name="Google Shape;245;p29"/>
          <p:cNvSpPr txBox="1">
            <a:spLocks noGrp="1"/>
          </p:cNvSpPr>
          <p:nvPr>
            <p:ph type="subTitle" idx="13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46" name="Google Shape;246;p29"/>
          <p:cNvSpPr txBox="1">
            <a:spLocks noGrp="1"/>
          </p:cNvSpPr>
          <p:nvPr>
            <p:ph type="subTitle" idx="14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47" name="Google Shape;247;p29"/>
          <p:cNvSpPr txBox="1">
            <a:spLocks noGrp="1"/>
          </p:cNvSpPr>
          <p:nvPr>
            <p:ph type="subTitle" idx="15"/>
          </p:nvPr>
        </p:nvSpPr>
        <p:spPr>
          <a:xfrm>
            <a:off x="6219752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248" name="Google Shape;248;p29"/>
          <p:cNvGrpSpPr/>
          <p:nvPr/>
        </p:nvGrpSpPr>
        <p:grpSpPr>
          <a:xfrm>
            <a:off x="6102850" y="-1735181"/>
            <a:ext cx="4625026" cy="4171657"/>
            <a:chOff x="6026650" y="-1658981"/>
            <a:chExt cx="4625026" cy="4171657"/>
          </a:xfrm>
        </p:grpSpPr>
        <p:pic>
          <p:nvPicPr>
            <p:cNvPr id="249" name="Google Shape;249;p2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361325" y="-5966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0" name="Google Shape;250;p29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251" name="Google Shape;251;p29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29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29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4" name="Google Shape;254;p29"/>
            <p:cNvGrpSpPr/>
            <p:nvPr/>
          </p:nvGrpSpPr>
          <p:grpSpPr>
            <a:xfrm>
              <a:off x="6026650" y="-49075"/>
              <a:ext cx="803471" cy="494095"/>
              <a:chOff x="6394675" y="-49075"/>
              <a:chExt cx="803471" cy="494095"/>
            </a:xfrm>
          </p:grpSpPr>
          <p:sp>
            <p:nvSpPr>
              <p:cNvPr id="255" name="Google Shape;255;p29"/>
              <p:cNvSpPr/>
              <p:nvPr/>
            </p:nvSpPr>
            <p:spPr>
              <a:xfrm>
                <a:off x="6394675" y="0"/>
                <a:ext cx="284119" cy="246048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29"/>
              <p:cNvSpPr/>
              <p:nvPr/>
            </p:nvSpPr>
            <p:spPr>
              <a:xfrm>
                <a:off x="6627600" y="-49075"/>
                <a:ext cx="570546" cy="494095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57" name="Google Shape;257;p29"/>
          <p:cNvGrpSpPr/>
          <p:nvPr/>
        </p:nvGrpSpPr>
        <p:grpSpPr>
          <a:xfrm>
            <a:off x="-1089100" y="4200325"/>
            <a:ext cx="5368850" cy="1863749"/>
            <a:chOff x="-1089100" y="4200325"/>
            <a:chExt cx="5368850" cy="1863749"/>
          </a:xfrm>
        </p:grpSpPr>
        <p:grpSp>
          <p:nvGrpSpPr>
            <p:cNvPr id="258" name="Google Shape;258;p29"/>
            <p:cNvGrpSpPr/>
            <p:nvPr/>
          </p:nvGrpSpPr>
          <p:grpSpPr>
            <a:xfrm>
              <a:off x="-185037" y="4598363"/>
              <a:ext cx="904666" cy="726121"/>
              <a:chOff x="7945225" y="4302000"/>
              <a:chExt cx="904666" cy="726121"/>
            </a:xfrm>
          </p:grpSpPr>
          <p:sp>
            <p:nvSpPr>
              <p:cNvPr id="259" name="Google Shape;259;p2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2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2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62" name="Google Shape;262;p2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1837800" y="42003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3" name="Google Shape;263;p29"/>
            <p:cNvGrpSpPr/>
            <p:nvPr/>
          </p:nvGrpSpPr>
          <p:grpSpPr>
            <a:xfrm rot="-2700000">
              <a:off x="390377" y="4688868"/>
              <a:ext cx="299453" cy="545119"/>
              <a:chOff x="-66426" y="1151064"/>
              <a:chExt cx="299455" cy="545125"/>
            </a:xfrm>
          </p:grpSpPr>
          <p:grpSp>
            <p:nvGrpSpPr>
              <p:cNvPr id="264" name="Google Shape;264;p29"/>
              <p:cNvGrpSpPr/>
              <p:nvPr/>
            </p:nvGrpSpPr>
            <p:grpSpPr>
              <a:xfrm>
                <a:off x="-66426" y="1396564"/>
                <a:ext cx="299455" cy="299625"/>
                <a:chOff x="3678700" y="407275"/>
                <a:chExt cx="708100" cy="708500"/>
              </a:xfrm>
            </p:grpSpPr>
            <p:sp>
              <p:nvSpPr>
                <p:cNvPr id="265" name="Google Shape;265;p29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6" name="Google Shape;266;p29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7" name="Google Shape;267;p29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8" name="Google Shape;268;p29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9" name="Google Shape;269;p29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0" name="Google Shape;270;p29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1" name="Google Shape;271;p29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2" name="Google Shape;272;p29"/>
              <p:cNvGrpSpPr/>
              <p:nvPr/>
            </p:nvGrpSpPr>
            <p:grpSpPr>
              <a:xfrm>
                <a:off x="-66426" y="1151064"/>
                <a:ext cx="299455" cy="299625"/>
                <a:chOff x="3678700" y="407275"/>
                <a:chExt cx="708100" cy="708500"/>
              </a:xfrm>
            </p:grpSpPr>
            <p:sp>
              <p:nvSpPr>
                <p:cNvPr id="273" name="Google Shape;273;p29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4" name="Google Shape;274;p29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5" name="Google Shape;275;p29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6" name="Google Shape;276;p29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7" name="Google Shape;277;p29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8" name="Google Shape;278;p29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9" name="Google Shape;279;p29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80" name="Google Shape;280;p29"/>
            <p:cNvGrpSpPr/>
            <p:nvPr/>
          </p:nvGrpSpPr>
          <p:grpSpPr>
            <a:xfrm>
              <a:off x="-1089100" y="4894376"/>
              <a:ext cx="4558967" cy="134100"/>
              <a:chOff x="796100" y="3019701"/>
              <a:chExt cx="4558967" cy="134100"/>
            </a:xfrm>
          </p:grpSpPr>
          <p:sp>
            <p:nvSpPr>
              <p:cNvPr id="281" name="Google Shape;281;p2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82" name="Google Shape;282;p2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83" name="Google Shape;283;p2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86" name="Google Shape;286;p30"/>
          <p:cNvGrpSpPr/>
          <p:nvPr/>
        </p:nvGrpSpPr>
        <p:grpSpPr>
          <a:xfrm>
            <a:off x="4967675" y="4931713"/>
            <a:ext cx="439200" cy="439100"/>
            <a:chOff x="1101075" y="2142375"/>
            <a:chExt cx="439200" cy="439100"/>
          </a:xfrm>
        </p:grpSpPr>
        <p:sp>
          <p:nvSpPr>
            <p:cNvPr id="287" name="Google Shape;287;p30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0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9" name="Google Shape;289;p30"/>
          <p:cNvGrpSpPr/>
          <p:nvPr/>
        </p:nvGrpSpPr>
        <p:grpSpPr>
          <a:xfrm>
            <a:off x="2176605" y="-3695660"/>
            <a:ext cx="7317722" cy="6983296"/>
            <a:chOff x="2100405" y="-3619460"/>
            <a:chExt cx="7317722" cy="6983296"/>
          </a:xfrm>
        </p:grpSpPr>
        <p:sp>
          <p:nvSpPr>
            <p:cNvPr id="290" name="Google Shape;290;p30"/>
            <p:cNvSpPr/>
            <p:nvPr/>
          </p:nvSpPr>
          <p:spPr>
            <a:xfrm rot="8100000" flipH="1">
              <a:off x="3778999" y="-2106462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1" name="Google Shape;291;p30"/>
            <p:cNvGrpSpPr/>
            <p:nvPr/>
          </p:nvGrpSpPr>
          <p:grpSpPr>
            <a:xfrm rot="2700000">
              <a:off x="7787417" y="120497"/>
              <a:ext cx="582044" cy="582419"/>
              <a:chOff x="959750" y="3039275"/>
              <a:chExt cx="582050" cy="582425"/>
            </a:xfrm>
          </p:grpSpPr>
          <p:sp>
            <p:nvSpPr>
              <p:cNvPr id="292" name="Google Shape;292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9" name="Google Shape;299;p30"/>
            <p:cNvGrpSpPr/>
            <p:nvPr/>
          </p:nvGrpSpPr>
          <p:grpSpPr>
            <a:xfrm rot="2700000">
              <a:off x="8310742" y="-75303"/>
              <a:ext cx="582044" cy="582419"/>
              <a:chOff x="959750" y="3039275"/>
              <a:chExt cx="582050" cy="582425"/>
            </a:xfrm>
          </p:grpSpPr>
          <p:sp>
            <p:nvSpPr>
              <p:cNvPr id="300" name="Google Shape;300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7" name="Google Shape;307;p30"/>
            <p:cNvSpPr/>
            <p:nvPr/>
          </p:nvSpPr>
          <p:spPr>
            <a:xfrm rot="5400000">
              <a:off x="8142048" y="-57566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0"/>
            <p:cNvSpPr/>
            <p:nvPr/>
          </p:nvSpPr>
          <p:spPr>
            <a:xfrm rot="10800000">
              <a:off x="8365398" y="-290023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0"/>
            <p:cNvSpPr/>
            <p:nvPr/>
          </p:nvSpPr>
          <p:spPr>
            <a:xfrm rot="10800000">
              <a:off x="8490148" y="2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0"/>
            <p:cNvSpPr/>
            <p:nvPr/>
          </p:nvSpPr>
          <p:spPr>
            <a:xfrm rot="-2700000" flipH="1">
              <a:off x="3192849" y="-2898537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1" name="Google Shape;311;p30"/>
          <p:cNvGrpSpPr/>
          <p:nvPr/>
        </p:nvGrpSpPr>
        <p:grpSpPr>
          <a:xfrm>
            <a:off x="-2424241" y="2074146"/>
            <a:ext cx="6274943" cy="6257753"/>
            <a:chOff x="-2447691" y="2022396"/>
            <a:chExt cx="6274943" cy="6257753"/>
          </a:xfrm>
        </p:grpSpPr>
        <p:grpSp>
          <p:nvGrpSpPr>
            <p:cNvPr id="312" name="Google Shape;312;p30"/>
            <p:cNvGrpSpPr/>
            <p:nvPr/>
          </p:nvGrpSpPr>
          <p:grpSpPr>
            <a:xfrm rot="10800000" flipH="1">
              <a:off x="-25334" y="4406387"/>
              <a:ext cx="1538562" cy="971589"/>
              <a:chOff x="-191059" y="95963"/>
              <a:chExt cx="1538562" cy="971589"/>
            </a:xfrm>
          </p:grpSpPr>
          <p:grpSp>
            <p:nvGrpSpPr>
              <p:cNvPr id="313" name="Google Shape;313;p30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314" name="Google Shape;314;p30"/>
                <p:cNvGrpSpPr/>
                <p:nvPr/>
              </p:nvGrpSpPr>
              <p:grpSpPr>
                <a:xfrm>
                  <a:off x="2096570" y="-863491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315" name="Google Shape;315;p30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6" name="Google Shape;316;p30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7" name="Google Shape;317;p30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8" name="Google Shape;318;p30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9" name="Google Shape;319;p30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20" name="Google Shape;320;p30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1" name="Google Shape;321;p30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322" name="Google Shape;322;p30"/>
                <p:cNvGrpSpPr/>
                <p:nvPr/>
              </p:nvGrpSpPr>
              <p:grpSpPr>
                <a:xfrm>
                  <a:off x="2096570" y="-863491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323" name="Google Shape;323;p30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4" name="Google Shape;324;p30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5" name="Google Shape;325;p30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6" name="Google Shape;326;p30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7" name="Google Shape;327;p30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28" name="Google Shape;328;p30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9" name="Google Shape;329;p30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330" name="Google Shape;330;p30"/>
                <p:cNvGrpSpPr/>
                <p:nvPr/>
              </p:nvGrpSpPr>
              <p:grpSpPr>
                <a:xfrm>
                  <a:off x="2096570" y="-863491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331" name="Google Shape;331;p30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2" name="Google Shape;332;p30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3" name="Google Shape;333;p30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4" name="Google Shape;334;p30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5" name="Google Shape;335;p30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36" name="Google Shape;336;p30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37" name="Google Shape;337;p30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338" name="Google Shape;338;p30"/>
                <p:cNvGrpSpPr/>
                <p:nvPr/>
              </p:nvGrpSpPr>
              <p:grpSpPr>
                <a:xfrm>
                  <a:off x="2096570" y="-863491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339" name="Google Shape;339;p30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0" name="Google Shape;340;p30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1" name="Google Shape;341;p30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2" name="Google Shape;342;p30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3" name="Google Shape;343;p30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44" name="Google Shape;344;p30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45" name="Google Shape;345;p30"/>
            <p:cNvGrpSpPr/>
            <p:nvPr/>
          </p:nvGrpSpPr>
          <p:grpSpPr>
            <a:xfrm rot="-3320950" flipH="1">
              <a:off x="-1885521" y="3185658"/>
              <a:ext cx="4889863" cy="3931229"/>
              <a:chOff x="7103825" y="-713112"/>
              <a:chExt cx="3785226" cy="3043150"/>
            </a:xfrm>
          </p:grpSpPr>
          <p:sp>
            <p:nvSpPr>
              <p:cNvPr id="346" name="Google Shape;346;p30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47" name="Google Shape;347;p30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2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48" name="Google Shape;348;p30"/>
            <p:cNvSpPr/>
            <p:nvPr/>
          </p:nvSpPr>
          <p:spPr>
            <a:xfrm rot="-2700000" flipH="1">
              <a:off x="249333" y="3270782"/>
              <a:ext cx="2925242" cy="3057723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9" name="Google Shape;349;p30"/>
            <p:cNvGrpSpPr/>
            <p:nvPr/>
          </p:nvGrpSpPr>
          <p:grpSpPr>
            <a:xfrm rot="5400000">
              <a:off x="1987129" y="4230949"/>
              <a:ext cx="88143" cy="1137387"/>
              <a:chOff x="3054755" y="4367024"/>
              <a:chExt cx="88143" cy="1137387"/>
            </a:xfrm>
          </p:grpSpPr>
          <p:sp>
            <p:nvSpPr>
              <p:cNvPr id="350" name="Google Shape;350;p30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30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3" name="Google Shape;13;p23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jpg"/><Relationship Id="rId3" Type="http://schemas.openxmlformats.org/officeDocument/2006/relationships/image" Target="../media/image18.png"/><Relationship Id="rId7" Type="http://schemas.openxmlformats.org/officeDocument/2006/relationships/hyperlink" Target="https://storyset.com/rafiki?utm_source=slidesgo_template&amp;utm_medium=referral-link&amp;utm_campaign=slidesgo_final_slides&amp;utm_term=rafiki&amp;utm_content=storyset" TargetMode="External"/><Relationship Id="rId12" Type="http://schemas.openxmlformats.org/officeDocument/2006/relationships/hyperlink" Target="https://storyset.com/cuate?utm_source=slidesgo_template&amp;utm_medium=referral-link&amp;utm_campaign=slidesgo_final_slides&amp;utm_term=cuate&amp;utm_content=storyset" TargetMode="External"/><Relationship Id="rId17" Type="http://schemas.openxmlformats.org/officeDocument/2006/relationships/image" Target="../media/image27.jp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toryset.com/bro?utm_source=slidesgo_template&amp;utm_medium=referral-link&amp;utm_campaign=slidesgo_final_slides&amp;utm_term=bro&amp;utm_content=storyset" TargetMode="External"/><Relationship Id="rId11" Type="http://schemas.openxmlformats.org/officeDocument/2006/relationships/image" Target="../media/image22.png"/><Relationship Id="rId5" Type="http://schemas.openxmlformats.org/officeDocument/2006/relationships/hyperlink" Target="https://storyset.com/amico?utm_source=slidesgo_template&amp;utm_medium=referral-link&amp;utm_campaign=slidesgo_final_slides&amp;utm_term=amico&amp;utm_content=storyset" TargetMode="External"/><Relationship Id="rId15" Type="http://schemas.openxmlformats.org/officeDocument/2006/relationships/image" Target="../media/image25.jpg"/><Relationship Id="rId10" Type="http://schemas.openxmlformats.org/officeDocument/2006/relationships/image" Target="../media/image21.png"/><Relationship Id="rId4" Type="http://schemas.openxmlformats.org/officeDocument/2006/relationships/hyperlink" Target="https://storyset.com/pana?utm_source=slidesgo_template&amp;utm_medium=referral-link&amp;utm_campaign=slidesgo_final_slides&amp;utm_term=pana&amp;utm_content=storyset" TargetMode="External"/><Relationship Id="rId9" Type="http://schemas.openxmlformats.org/officeDocument/2006/relationships/image" Target="../media/image20.png"/><Relationship Id="rId1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"/>
          <p:cNvSpPr txBox="1"/>
          <p:nvPr/>
        </p:nvSpPr>
        <p:spPr>
          <a:xfrm>
            <a:off x="1096850" y="3891680"/>
            <a:ext cx="5884034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A5A5A5"/>
                </a:solidFill>
                <a:latin typeface="Poppins"/>
                <a:ea typeface="Poppins"/>
                <a:cs typeface="Poppins"/>
                <a:sym typeface="Poppins"/>
              </a:rPr>
              <a:t>Leonel Aranda • Cristian Vernal • David Zurita</a:t>
            </a:r>
            <a:endParaRPr/>
          </a:p>
        </p:txBody>
      </p:sp>
      <p:sp>
        <p:nvSpPr>
          <p:cNvPr id="547" name="Google Shape;547;p1"/>
          <p:cNvSpPr txBox="1"/>
          <p:nvPr/>
        </p:nvSpPr>
        <p:spPr>
          <a:xfrm>
            <a:off x="1096850" y="1548928"/>
            <a:ext cx="6974700" cy="1984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" sz="4500" b="1" i="0" u="none" strike="noStrike" cap="none">
                <a:solidFill>
                  <a:srgbClr val="A3C9EE"/>
                </a:solidFill>
                <a:latin typeface="IBM Plex Mono"/>
                <a:ea typeface="IBM Plex Mono"/>
                <a:cs typeface="IBM Plex Mono"/>
                <a:sym typeface="IBM Plex Mono"/>
              </a:rPr>
              <a:t>Gestión Integral de Faenas</a:t>
            </a:r>
            <a:br>
              <a:rPr lang="en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800" b="0" i="0" u="none" strike="noStrike" cap="none">
                <a:solidFill>
                  <a:srgbClr val="4896DF"/>
                </a:solidFill>
                <a:latin typeface="IBM Plex Mono"/>
                <a:ea typeface="IBM Plex Mono"/>
                <a:cs typeface="IBM Plex Mono"/>
                <a:sym typeface="IBM Plex Mono"/>
              </a:rPr>
              <a:t>Proyecto de Título</a:t>
            </a:r>
            <a:endParaRPr sz="3200" b="0" i="0" u="none" strike="noStrike" cap="none">
              <a:solidFill>
                <a:srgbClr val="4896D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grpSp>
        <p:nvGrpSpPr>
          <p:cNvPr id="548" name="Google Shape;548;p1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549" name="Google Shape;549;p1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0" name="Google Shape;550;p1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551" name="Google Shape;551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3" name="Google Shape;553;p1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554" name="Google Shape;554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6" name="Google Shape;556;p1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557" name="Google Shape;557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59" name="Google Shape;559;p1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0" name="Google Shape;560;p1"/>
          <p:cNvGrpSpPr/>
          <p:nvPr/>
        </p:nvGrpSpPr>
        <p:grpSpPr>
          <a:xfrm rot="10800000">
            <a:off x="-2865762" y="-4323783"/>
            <a:ext cx="4268216" cy="6666030"/>
            <a:chOff x="6128138" y="-1301175"/>
            <a:chExt cx="4268216" cy="6666030"/>
          </a:xfrm>
        </p:grpSpPr>
        <p:sp>
          <p:nvSpPr>
            <p:cNvPr id="561" name="Google Shape;561;p1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1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1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1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6" name="Google Shape;566;p1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67" name="Google Shape;567;p1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568" name="Google Shape;568;p1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6666"/>
                    </a:srgbClr>
                  </a:gs>
                  <a:gs pos="78000">
                    <a:srgbClr val="FFFF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1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6666"/>
                    </a:srgbClr>
                  </a:gs>
                  <a:gs pos="78000">
                    <a:srgbClr val="FFFF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1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6666"/>
                    </a:srgbClr>
                  </a:gs>
                  <a:gs pos="78000">
                    <a:srgbClr val="FFFF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1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6666"/>
                    </a:srgbClr>
                  </a:gs>
                  <a:gs pos="78000">
                    <a:srgbClr val="FFFF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1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6666"/>
                    </a:srgbClr>
                  </a:gs>
                  <a:gs pos="78000">
                    <a:srgbClr val="FFFF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1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6666"/>
                    </a:srgbClr>
                  </a:gs>
                  <a:gs pos="78000">
                    <a:srgbClr val="FFFF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1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6666"/>
                    </a:srgbClr>
                  </a:gs>
                  <a:gs pos="78000">
                    <a:srgbClr val="FFFF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5" name="Google Shape;575;p1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576" name="Google Shape;576;p1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6666"/>
                    </a:srgbClr>
                  </a:gs>
                  <a:gs pos="78000">
                    <a:srgbClr val="FFFF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1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6666"/>
                    </a:srgbClr>
                  </a:gs>
                  <a:gs pos="78000">
                    <a:srgbClr val="FFFF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1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6666"/>
                    </a:srgbClr>
                  </a:gs>
                  <a:gs pos="78000">
                    <a:srgbClr val="FFFF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1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6666"/>
                    </a:srgbClr>
                  </a:gs>
                  <a:gs pos="78000">
                    <a:srgbClr val="FFFF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1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6666"/>
                    </a:srgbClr>
                  </a:gs>
                  <a:gs pos="78000">
                    <a:srgbClr val="FFFF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1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6666"/>
                    </a:srgbClr>
                  </a:gs>
                  <a:gs pos="78000">
                    <a:srgbClr val="FFFF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1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6666"/>
                    </a:srgbClr>
                  </a:gs>
                  <a:gs pos="78000">
                    <a:srgbClr val="FFFF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3" name="Google Shape;583;p1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584" name="Google Shape;584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6" name="Google Shape;586;p1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587" name="Google Shape;587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89" name="Google Shape;589;p1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0" name="Google Shape;590;p1"/>
          <p:cNvGrpSpPr/>
          <p:nvPr/>
        </p:nvGrpSpPr>
        <p:grpSpPr>
          <a:xfrm>
            <a:off x="6461926" y="1109875"/>
            <a:ext cx="3504715" cy="5119205"/>
            <a:chOff x="6309526" y="836950"/>
            <a:chExt cx="3504715" cy="5119205"/>
          </a:xfrm>
        </p:grpSpPr>
        <p:sp>
          <p:nvSpPr>
            <p:cNvPr id="591" name="Google Shape;591;p1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92" name="Google Shape;592;p1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593" name="Google Shape;593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5" name="Google Shape;595;p1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596" name="Google Shape;596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8" name="Google Shape;598;p1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599" name="Google Shape;599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01" name="Google Shape;601;p1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02" name="Google Shape;602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13738" y="31165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0"/>
          <p:cNvSpPr txBox="1"/>
          <p:nvPr/>
        </p:nvSpPr>
        <p:spPr>
          <a:xfrm>
            <a:off x="2676235" y="4763027"/>
            <a:ext cx="3791529" cy="3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lang="en" sz="11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Arquitectura </a:t>
            </a:r>
            <a:r>
              <a:rPr lang="en" sz="11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de alto nivel de la solución planteada.</a:t>
            </a:r>
            <a:endParaRPr/>
          </a:p>
        </p:txBody>
      </p:sp>
      <p:pic>
        <p:nvPicPr>
          <p:cNvPr id="886" name="Google Shape;886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200" y="173025"/>
            <a:ext cx="8379602" cy="398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Recursos tecnológicos</a:t>
            </a:r>
            <a:endParaRPr/>
          </a:p>
        </p:txBody>
      </p:sp>
      <p:sp>
        <p:nvSpPr>
          <p:cNvPr id="892" name="Google Shape;892;p11"/>
          <p:cNvSpPr/>
          <p:nvPr/>
        </p:nvSpPr>
        <p:spPr>
          <a:xfrm>
            <a:off x="2124265" y="2205250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11"/>
          <p:cNvSpPr/>
          <p:nvPr/>
        </p:nvSpPr>
        <p:spPr>
          <a:xfrm>
            <a:off x="551075" y="2205250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11"/>
          <p:cNvSpPr txBox="1"/>
          <p:nvPr/>
        </p:nvSpPr>
        <p:spPr>
          <a:xfrm>
            <a:off x="129425" y="3246950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Docker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895" name="Google Shape;895;p11"/>
          <p:cNvSpPr txBox="1"/>
          <p:nvPr/>
        </p:nvSpPr>
        <p:spPr>
          <a:xfrm>
            <a:off x="-7" y="3646300"/>
            <a:ext cx="18321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Contenedores</a:t>
            </a:r>
            <a:r>
              <a:rPr lang="en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ligeros para aplicaciones portátiles.</a:t>
            </a:r>
            <a:endParaRPr sz="14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6" name="Google Shape;896;p11"/>
          <p:cNvSpPr txBox="1"/>
          <p:nvPr/>
        </p:nvSpPr>
        <p:spPr>
          <a:xfrm>
            <a:off x="1702615" y="3246950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AZURE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897" name="Google Shape;897;p11"/>
          <p:cNvSpPr txBox="1"/>
          <p:nvPr/>
        </p:nvSpPr>
        <p:spPr>
          <a:xfrm>
            <a:off x="1702615" y="3646300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Servicios en la nube de </a:t>
            </a:r>
            <a:r>
              <a:rPr lang="en" b="1">
                <a:latin typeface="Poppins"/>
                <a:ea typeface="Poppins"/>
                <a:cs typeface="Poppins"/>
                <a:sym typeface="Poppins"/>
              </a:rPr>
              <a:t>Microsoft</a:t>
            </a:r>
            <a:endParaRPr sz="14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8" name="Google Shape;898;p11"/>
          <p:cNvSpPr txBox="1"/>
          <p:nvPr/>
        </p:nvSpPr>
        <p:spPr>
          <a:xfrm>
            <a:off x="129438" y="1243875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3000" b="1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9" name="Google Shape;899;p11"/>
          <p:cNvSpPr txBox="1"/>
          <p:nvPr/>
        </p:nvSpPr>
        <p:spPr>
          <a:xfrm>
            <a:off x="5963410" y="3246938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Java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900" name="Google Shape;900;p11"/>
          <p:cNvSpPr txBox="1"/>
          <p:nvPr/>
        </p:nvSpPr>
        <p:spPr>
          <a:xfrm>
            <a:off x="5963410" y="3646288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Lenguaje de programación 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orientado a objetos.</a:t>
            </a:r>
            <a:endParaRPr sz="1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1" name="Google Shape;901;p11"/>
          <p:cNvSpPr txBox="1"/>
          <p:nvPr/>
        </p:nvSpPr>
        <p:spPr>
          <a:xfrm>
            <a:off x="7536598" y="3246950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Angular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902" name="Google Shape;902;p11"/>
          <p:cNvSpPr txBox="1"/>
          <p:nvPr/>
        </p:nvSpPr>
        <p:spPr>
          <a:xfrm>
            <a:off x="7536595" y="3646300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Framework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desarrollo </a:t>
            </a: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aplicaciones dinámicas.</a:t>
            </a:r>
            <a:endParaRPr sz="1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3" name="Google Shape;903;p11"/>
          <p:cNvSpPr txBox="1"/>
          <p:nvPr/>
        </p:nvSpPr>
        <p:spPr>
          <a:xfrm>
            <a:off x="1702615" y="1243875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3000" b="1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4" name="Google Shape;904;p11"/>
          <p:cNvSpPr txBox="1"/>
          <p:nvPr/>
        </p:nvSpPr>
        <p:spPr>
          <a:xfrm>
            <a:off x="5963361" y="1243863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</a:t>
            </a:r>
            <a:r>
              <a:rPr lang="en" sz="3000" b="1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  <a:endParaRPr sz="3000" b="1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5" name="Google Shape;905;p11"/>
          <p:cNvSpPr txBox="1"/>
          <p:nvPr/>
        </p:nvSpPr>
        <p:spPr>
          <a:xfrm>
            <a:off x="7536590" y="1243875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</a:t>
            </a:r>
            <a:r>
              <a:rPr lang="en" sz="3000" b="1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6</a:t>
            </a:r>
            <a:endParaRPr sz="3000" b="1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6" name="Google Shape;906;p11"/>
          <p:cNvSpPr/>
          <p:nvPr/>
        </p:nvSpPr>
        <p:spPr>
          <a:xfrm>
            <a:off x="6385012" y="2205238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11"/>
          <p:cNvSpPr/>
          <p:nvPr/>
        </p:nvSpPr>
        <p:spPr>
          <a:xfrm>
            <a:off x="7958245" y="2205250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8" name="Google Shape;908;p11"/>
          <p:cNvCxnSpPr>
            <a:stCxn id="898" idx="2"/>
            <a:endCxn id="893" idx="0"/>
          </p:cNvCxnSpPr>
          <p:nvPr/>
        </p:nvCxnSpPr>
        <p:spPr>
          <a:xfrm rot="-5400000" flipH="1">
            <a:off x="678588" y="1967325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9" name="Google Shape;909;p11"/>
          <p:cNvCxnSpPr>
            <a:stCxn id="893" idx="2"/>
            <a:endCxn id="894" idx="0"/>
          </p:cNvCxnSpPr>
          <p:nvPr/>
        </p:nvCxnSpPr>
        <p:spPr>
          <a:xfrm rot="-5400000" flipH="1">
            <a:off x="681875" y="3012100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910" name="Google Shape;910;p11"/>
          <p:cNvCxnSpPr>
            <a:stCxn id="892" idx="2"/>
            <a:endCxn id="896" idx="0"/>
          </p:cNvCxnSpPr>
          <p:nvPr/>
        </p:nvCxnSpPr>
        <p:spPr>
          <a:xfrm rot="-5400000" flipH="1">
            <a:off x="2255065" y="3012100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911" name="Google Shape;911;p11"/>
          <p:cNvCxnSpPr>
            <a:stCxn id="906" idx="2"/>
            <a:endCxn id="899" idx="0"/>
          </p:cNvCxnSpPr>
          <p:nvPr/>
        </p:nvCxnSpPr>
        <p:spPr>
          <a:xfrm rot="-5400000" flipH="1">
            <a:off x="6515812" y="3012088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912" name="Google Shape;912;p11"/>
          <p:cNvCxnSpPr>
            <a:stCxn id="907" idx="2"/>
            <a:endCxn id="901" idx="0"/>
          </p:cNvCxnSpPr>
          <p:nvPr/>
        </p:nvCxnSpPr>
        <p:spPr>
          <a:xfrm rot="-5400000" flipH="1">
            <a:off x="8089045" y="3012100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913" name="Google Shape;913;p11"/>
          <p:cNvCxnSpPr>
            <a:stCxn id="903" idx="2"/>
            <a:endCxn id="892" idx="0"/>
          </p:cNvCxnSpPr>
          <p:nvPr/>
        </p:nvCxnSpPr>
        <p:spPr>
          <a:xfrm rot="-5400000" flipH="1">
            <a:off x="2251765" y="1967325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4" name="Google Shape;914;p11"/>
          <p:cNvCxnSpPr>
            <a:stCxn id="904" idx="2"/>
            <a:endCxn id="906" idx="0"/>
          </p:cNvCxnSpPr>
          <p:nvPr/>
        </p:nvCxnSpPr>
        <p:spPr>
          <a:xfrm rot="-5400000" flipH="1">
            <a:off x="6512511" y="1967313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5" name="Google Shape;915;p11"/>
          <p:cNvCxnSpPr>
            <a:stCxn id="905" idx="2"/>
            <a:endCxn id="907" idx="0"/>
          </p:cNvCxnSpPr>
          <p:nvPr/>
        </p:nvCxnSpPr>
        <p:spPr>
          <a:xfrm rot="-5400000" flipH="1">
            <a:off x="8085740" y="1967325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16" name="Google Shape;916;p11" descr="Logotipo, nombre de la empres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6809" y="221587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11" descr="Logotip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5432" y="2090742"/>
            <a:ext cx="801692" cy="801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11" descr="Imagen que contiene Logotipo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8721" y="2040054"/>
            <a:ext cx="1097736" cy="696892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11"/>
          <p:cNvSpPr/>
          <p:nvPr/>
        </p:nvSpPr>
        <p:spPr>
          <a:xfrm>
            <a:off x="3605428" y="2205238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11"/>
          <p:cNvSpPr txBox="1"/>
          <p:nvPr/>
        </p:nvSpPr>
        <p:spPr>
          <a:xfrm>
            <a:off x="3183778" y="3246938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AWS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921" name="Google Shape;921;p11"/>
          <p:cNvSpPr txBox="1"/>
          <p:nvPr/>
        </p:nvSpPr>
        <p:spPr>
          <a:xfrm>
            <a:off x="3183778" y="3646288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Servicios en la nube de </a:t>
            </a:r>
            <a:r>
              <a:rPr lang="en" sz="14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Amazon</a:t>
            </a:r>
            <a:endParaRPr sz="14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22" name="Google Shape;922;p11"/>
          <p:cNvSpPr txBox="1"/>
          <p:nvPr/>
        </p:nvSpPr>
        <p:spPr>
          <a:xfrm>
            <a:off x="3183778" y="1243863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</a:t>
            </a:r>
            <a:r>
              <a:rPr lang="en" sz="3000" b="1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sz="3000" b="1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23" name="Google Shape;923;p11"/>
          <p:cNvCxnSpPr>
            <a:stCxn id="919" idx="2"/>
            <a:endCxn id="920" idx="0"/>
          </p:cNvCxnSpPr>
          <p:nvPr/>
        </p:nvCxnSpPr>
        <p:spPr>
          <a:xfrm rot="-5400000" flipH="1">
            <a:off x="3736228" y="3012088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924" name="Google Shape;924;p11"/>
          <p:cNvCxnSpPr>
            <a:stCxn id="922" idx="2"/>
            <a:endCxn id="919" idx="0"/>
          </p:cNvCxnSpPr>
          <p:nvPr/>
        </p:nvCxnSpPr>
        <p:spPr>
          <a:xfrm rot="-5400000" flipH="1">
            <a:off x="3732928" y="1967313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25" name="Google Shape;925;p11" descr="Un dibujo de una cara feliz&#10;&#10;Descripción generada automáticamente con confianza baj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49577" y="2315385"/>
            <a:ext cx="641600" cy="375978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11"/>
          <p:cNvSpPr/>
          <p:nvPr/>
        </p:nvSpPr>
        <p:spPr>
          <a:xfrm>
            <a:off x="4970415" y="2200375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11"/>
          <p:cNvSpPr txBox="1"/>
          <p:nvPr/>
        </p:nvSpPr>
        <p:spPr>
          <a:xfrm>
            <a:off x="4548765" y="3493750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Oracle Cloud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928" name="Google Shape;928;p11"/>
          <p:cNvSpPr txBox="1"/>
          <p:nvPr/>
        </p:nvSpPr>
        <p:spPr>
          <a:xfrm>
            <a:off x="4548778" y="3916700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Servicios en la nube de </a:t>
            </a:r>
            <a:r>
              <a:rPr lang="en" b="1">
                <a:latin typeface="Poppins"/>
                <a:ea typeface="Poppins"/>
                <a:cs typeface="Poppins"/>
                <a:sym typeface="Poppins"/>
              </a:rPr>
              <a:t>Oracle</a:t>
            </a:r>
            <a:endParaRPr sz="14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29" name="Google Shape;929;p11"/>
          <p:cNvSpPr txBox="1"/>
          <p:nvPr/>
        </p:nvSpPr>
        <p:spPr>
          <a:xfrm>
            <a:off x="4548765" y="1239000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</a:t>
            </a:r>
            <a:r>
              <a:rPr lang="en" sz="3000" b="1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endParaRPr sz="3000" b="1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30" name="Google Shape;930;p11"/>
          <p:cNvCxnSpPr>
            <a:stCxn id="929" idx="2"/>
            <a:endCxn id="926" idx="0"/>
          </p:cNvCxnSpPr>
          <p:nvPr/>
        </p:nvCxnSpPr>
        <p:spPr>
          <a:xfrm rot="-5400000" flipH="1">
            <a:off x="5097915" y="1962450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1" name="Google Shape;931;p11"/>
          <p:cNvCxnSpPr/>
          <p:nvPr/>
        </p:nvCxnSpPr>
        <p:spPr>
          <a:xfrm rot="-5400000" flipH="1">
            <a:off x="5100928" y="3007213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932" name="Google Shape;932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68725" y="2285438"/>
            <a:ext cx="641601" cy="412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14575" y="2280688"/>
            <a:ext cx="641597" cy="412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2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939" name="Google Shape;939;p12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940" name="Google Shape;940;p1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41" name="Google Shape;941;p12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942" name="Google Shape;942;p1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p1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p1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45" name="Google Shape;945;p12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Planificación</a:t>
            </a:r>
            <a:endParaRPr/>
          </a:p>
        </p:txBody>
      </p:sp>
      <p:grpSp>
        <p:nvGrpSpPr>
          <p:cNvPr id="946" name="Google Shape;946;p12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947" name="Google Shape;947;p12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12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12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12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12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52" name="Google Shape;952;p1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53" name="Google Shape;953;p12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954" name="Google Shape;954;p12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12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12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12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12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" name="Google Shape;959;p12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960;p12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1" name="Google Shape;961;p12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962" name="Google Shape;962;p12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" name="Google Shape;963;p12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964;p12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p12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966;p12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p12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p12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9" name="Google Shape;969;p12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970" name="Google Shape;970;p1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" name="Google Shape;971;p1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2" name="Google Shape;972;p12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973" name="Google Shape;973;p1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p1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75" name="Google Shape;975;p12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6" name="Google Shape;976;p12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977" name="Google Shape;977;p12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78" name="Google Shape;978;p12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12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Metodología Scrum</a:t>
            </a:r>
            <a:endParaRPr/>
          </a:p>
        </p:txBody>
      </p:sp>
      <p:sp>
        <p:nvSpPr>
          <p:cNvPr id="985" name="Google Shape;985;p13"/>
          <p:cNvSpPr txBox="1"/>
          <p:nvPr/>
        </p:nvSpPr>
        <p:spPr>
          <a:xfrm>
            <a:off x="5779527" y="1925418"/>
            <a:ext cx="21021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Duración</a:t>
            </a:r>
            <a:r>
              <a:rPr lang="en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 cada sprint</a:t>
            </a:r>
            <a:endParaRPr sz="1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86" name="Google Shape;986;p13"/>
          <p:cNvSpPr txBox="1"/>
          <p:nvPr/>
        </p:nvSpPr>
        <p:spPr>
          <a:xfrm>
            <a:off x="5779525" y="3123802"/>
            <a:ext cx="2102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24 horas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987" name="Google Shape;987;p13"/>
          <p:cNvSpPr txBox="1"/>
          <p:nvPr/>
        </p:nvSpPr>
        <p:spPr>
          <a:xfrm>
            <a:off x="1262375" y="1497640"/>
            <a:ext cx="2102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6 Sprints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988" name="Google Shape;988;p13"/>
          <p:cNvSpPr txBox="1"/>
          <p:nvPr/>
        </p:nvSpPr>
        <p:spPr>
          <a:xfrm>
            <a:off x="5779525" y="1497625"/>
            <a:ext cx="2102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2 semanas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989" name="Google Shape;989;p13"/>
          <p:cNvSpPr txBox="1"/>
          <p:nvPr/>
        </p:nvSpPr>
        <p:spPr>
          <a:xfrm>
            <a:off x="1262375" y="3551587"/>
            <a:ext cx="21021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Es la duración del proyecto ó </a:t>
            </a:r>
            <a:r>
              <a:rPr lang="en" sz="1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18 semanas</a:t>
            </a:r>
            <a:endParaRPr sz="14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90" name="Google Shape;990;p13"/>
          <p:cNvSpPr txBox="1"/>
          <p:nvPr/>
        </p:nvSpPr>
        <p:spPr>
          <a:xfrm>
            <a:off x="5779527" y="3551574"/>
            <a:ext cx="21021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Frecuencia de </a:t>
            </a:r>
            <a:r>
              <a:rPr lang="en" sz="1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reuniones de seguimiento</a:t>
            </a:r>
            <a:endParaRPr sz="14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91" name="Google Shape;991;p13"/>
          <p:cNvSpPr txBox="1"/>
          <p:nvPr/>
        </p:nvSpPr>
        <p:spPr>
          <a:xfrm>
            <a:off x="1262375" y="3123817"/>
            <a:ext cx="2102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3 meses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992" name="Google Shape;992;p13"/>
          <p:cNvSpPr txBox="1"/>
          <p:nvPr/>
        </p:nvSpPr>
        <p:spPr>
          <a:xfrm>
            <a:off x="1262375" y="1925431"/>
            <a:ext cx="21021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Destinados al </a:t>
            </a:r>
            <a:r>
              <a:rPr lang="en" sz="1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desarrollo</a:t>
            </a:r>
            <a:r>
              <a:rPr lang="en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del proyecto</a:t>
            </a:r>
            <a:endParaRPr sz="14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93" name="Google Shape;993;p13"/>
          <p:cNvCxnSpPr>
            <a:stCxn id="987" idx="3"/>
          </p:cNvCxnSpPr>
          <p:nvPr/>
        </p:nvCxnSpPr>
        <p:spPr>
          <a:xfrm>
            <a:off x="3364475" y="1749640"/>
            <a:ext cx="841200" cy="737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994" name="Google Shape;994;p13"/>
          <p:cNvCxnSpPr>
            <a:stCxn id="991" idx="3"/>
          </p:cNvCxnSpPr>
          <p:nvPr/>
        </p:nvCxnSpPr>
        <p:spPr>
          <a:xfrm>
            <a:off x="3364475" y="3375817"/>
            <a:ext cx="9093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995" name="Google Shape;995;p13"/>
          <p:cNvCxnSpPr>
            <a:stCxn id="988" idx="1"/>
          </p:cNvCxnSpPr>
          <p:nvPr/>
        </p:nvCxnSpPr>
        <p:spPr>
          <a:xfrm flipH="1">
            <a:off x="5053525" y="1749625"/>
            <a:ext cx="726000" cy="870300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996" name="Google Shape;996;p13"/>
          <p:cNvCxnSpPr>
            <a:stCxn id="986" idx="1"/>
          </p:cNvCxnSpPr>
          <p:nvPr/>
        </p:nvCxnSpPr>
        <p:spPr>
          <a:xfrm rot="10800000">
            <a:off x="4860025" y="3080302"/>
            <a:ext cx="919500" cy="295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pic>
        <p:nvPicPr>
          <p:cNvPr id="997" name="Google Shape;997;p13" descr="Icon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96993" y="2356272"/>
            <a:ext cx="1150013" cy="1150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14" descr="Gráfic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805" y="523568"/>
            <a:ext cx="7168390" cy="4619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5"/>
          <p:cNvSpPr txBox="1"/>
          <p:nvPr/>
        </p:nvSpPr>
        <p:spPr>
          <a:xfrm>
            <a:off x="681463" y="1300244"/>
            <a:ext cx="237716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Ambientación.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Trabajadores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Diseño de la </a:t>
            </a:r>
            <a:r>
              <a:rPr lang="en" sz="11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BD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Implementación de </a:t>
            </a:r>
            <a:r>
              <a:rPr lang="en" sz="11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Azure AD</a:t>
            </a:r>
            <a:endParaRPr sz="11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08" name="Google Shape;1008;p15"/>
          <p:cNvSpPr txBox="1"/>
          <p:nvPr/>
        </p:nvSpPr>
        <p:spPr>
          <a:xfrm>
            <a:off x="3476100" y="1098754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Faenas</a:t>
            </a:r>
            <a:endParaRPr dirty="0"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Registro de asistencia</a:t>
            </a: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Desarrollo de FrontEnd continuo -&gt;</a:t>
            </a:r>
            <a:endParaRPr dirty="0"/>
          </a:p>
        </p:txBody>
      </p:sp>
      <p:sp>
        <p:nvSpPr>
          <p:cNvPr id="1009" name="Google Shape;1009;p15"/>
          <p:cNvSpPr txBox="1"/>
          <p:nvPr/>
        </p:nvSpPr>
        <p:spPr>
          <a:xfrm>
            <a:off x="6232200" y="1167787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Transporte</a:t>
            </a:r>
            <a:endParaRPr lang="es-MX" dirty="0"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Notificaciones</a:t>
            </a:r>
          </a:p>
          <a:p>
            <a:pPr algn="ctr">
              <a:lnSpc>
                <a:spcPct val="115000"/>
              </a:lnSpc>
              <a:buSzPts val="1100"/>
            </a:pPr>
            <a:r>
              <a:rPr lang="es-MX" sz="110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Reconocimiento facial</a:t>
            </a:r>
            <a:endParaRPr lang="es-MX" sz="1100" dirty="0"/>
          </a:p>
        </p:txBody>
      </p:sp>
      <p:sp>
        <p:nvSpPr>
          <p:cNvPr id="1010" name="Google Shape;1010;p15"/>
          <p:cNvSpPr txBox="1">
            <a:spLocks noGrp="1"/>
          </p:cNvSpPr>
          <p:nvPr>
            <p:ph type="title"/>
          </p:nvPr>
        </p:nvSpPr>
        <p:spPr>
          <a:xfrm>
            <a:off x="720000" y="29754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/>
              <a:t>Sprints</a:t>
            </a:r>
            <a:endParaRPr dirty="0"/>
          </a:p>
        </p:txBody>
      </p:sp>
      <p:sp>
        <p:nvSpPr>
          <p:cNvPr id="1011" name="Google Shape;1011;p15"/>
          <p:cNvSpPr txBox="1"/>
          <p:nvPr/>
        </p:nvSpPr>
        <p:spPr>
          <a:xfrm>
            <a:off x="13176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01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012" name="Google Shape;1012;p15"/>
          <p:cNvSpPr txBox="1"/>
          <p:nvPr/>
        </p:nvSpPr>
        <p:spPr>
          <a:xfrm>
            <a:off x="40737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02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013" name="Google Shape;1013;p15"/>
          <p:cNvSpPr txBox="1"/>
          <p:nvPr/>
        </p:nvSpPr>
        <p:spPr>
          <a:xfrm>
            <a:off x="68298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03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014" name="Google Shape;1014;p15"/>
          <p:cNvSpPr txBox="1"/>
          <p:nvPr/>
        </p:nvSpPr>
        <p:spPr>
          <a:xfrm>
            <a:off x="720000" y="4041650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Alojamiento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Optimización</a:t>
            </a:r>
            <a:r>
              <a:rPr lang="en" sz="11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BD</a:t>
            </a:r>
            <a:endParaRPr sz="11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5" name="Google Shape;1015;p15"/>
          <p:cNvSpPr txBox="1"/>
          <p:nvPr/>
        </p:nvSpPr>
        <p:spPr>
          <a:xfrm>
            <a:off x="1316100" y="3613850"/>
            <a:ext cx="999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04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016" name="Google Shape;1016;p15"/>
          <p:cNvSpPr txBox="1"/>
          <p:nvPr/>
        </p:nvSpPr>
        <p:spPr>
          <a:xfrm>
            <a:off x="3476100" y="4041650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Pruebas de integración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Optimización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Seguridad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Despliegue</a:t>
            </a:r>
            <a:r>
              <a:rPr lang="en"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PROD</a:t>
            </a:r>
            <a:endParaRPr sz="11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7" name="Google Shape;1017;p15"/>
          <p:cNvSpPr txBox="1"/>
          <p:nvPr/>
        </p:nvSpPr>
        <p:spPr>
          <a:xfrm>
            <a:off x="4073700" y="3613850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05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018" name="Google Shape;1018;p15"/>
          <p:cNvSpPr txBox="1"/>
          <p:nvPr/>
        </p:nvSpPr>
        <p:spPr>
          <a:xfrm>
            <a:off x="6232200" y="4041650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Pruebas de usuario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Bugfix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Documentación</a:t>
            </a:r>
            <a:endParaRPr sz="11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9" name="Google Shape;1019;p15"/>
          <p:cNvSpPr txBox="1"/>
          <p:nvPr/>
        </p:nvSpPr>
        <p:spPr>
          <a:xfrm>
            <a:off x="6829800" y="3613850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06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cxnSp>
        <p:nvCxnSpPr>
          <p:cNvPr id="1020" name="Google Shape;1020;p15"/>
          <p:cNvCxnSpPr>
            <a:stCxn id="1021" idx="4"/>
            <a:endCxn id="1015" idx="0"/>
          </p:cNvCxnSpPr>
          <p:nvPr/>
        </p:nvCxnSpPr>
        <p:spPr>
          <a:xfrm rot="-5400000" flipH="1">
            <a:off x="1625416" y="3422797"/>
            <a:ext cx="381600" cy="6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grpSp>
        <p:nvGrpSpPr>
          <p:cNvPr id="1022" name="Google Shape;1022;p15"/>
          <p:cNvGrpSpPr/>
          <p:nvPr/>
        </p:nvGrpSpPr>
        <p:grpSpPr>
          <a:xfrm>
            <a:off x="7238266" y="3053222"/>
            <a:ext cx="179668" cy="179626"/>
            <a:chOff x="7238266" y="3053222"/>
            <a:chExt cx="179668" cy="179626"/>
          </a:xfrm>
        </p:grpSpPr>
        <p:sp>
          <p:nvSpPr>
            <p:cNvPr id="1023" name="Google Shape;1023;p15"/>
            <p:cNvSpPr/>
            <p:nvPr/>
          </p:nvSpPr>
          <p:spPr>
            <a:xfrm>
              <a:off x="7238266" y="3053222"/>
              <a:ext cx="179668" cy="179626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5"/>
            <p:cNvSpPr/>
            <p:nvPr/>
          </p:nvSpPr>
          <p:spPr>
            <a:xfrm>
              <a:off x="7273954" y="3088901"/>
              <a:ext cx="108290" cy="10826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5" name="Google Shape;1025;p15"/>
          <p:cNvGrpSpPr/>
          <p:nvPr/>
        </p:nvGrpSpPr>
        <p:grpSpPr>
          <a:xfrm>
            <a:off x="1726066" y="2580534"/>
            <a:ext cx="179668" cy="179626"/>
            <a:chOff x="1726066" y="2580534"/>
            <a:chExt cx="179668" cy="179626"/>
          </a:xfrm>
        </p:grpSpPr>
        <p:sp>
          <p:nvSpPr>
            <p:cNvPr id="1026" name="Google Shape;1026;p15"/>
            <p:cNvSpPr/>
            <p:nvPr/>
          </p:nvSpPr>
          <p:spPr>
            <a:xfrm>
              <a:off x="1726066" y="2580534"/>
              <a:ext cx="179668" cy="179626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5"/>
            <p:cNvSpPr/>
            <p:nvPr/>
          </p:nvSpPr>
          <p:spPr>
            <a:xfrm>
              <a:off x="1761754" y="2616214"/>
              <a:ext cx="108290" cy="10826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028" name="Google Shape;1028;p15"/>
          <p:cNvCxnSpPr>
            <a:stCxn id="1011" idx="2"/>
            <a:endCxn id="1026" idx="0"/>
          </p:cNvCxnSpPr>
          <p:nvPr/>
        </p:nvCxnSpPr>
        <p:spPr>
          <a:xfrm rot="-5400000" flipH="1">
            <a:off x="1610100" y="2374088"/>
            <a:ext cx="412200" cy="6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029" name="Google Shape;1029;p15"/>
          <p:cNvCxnSpPr>
            <a:stCxn id="1012" idx="2"/>
            <a:endCxn id="1030" idx="0"/>
          </p:cNvCxnSpPr>
          <p:nvPr/>
        </p:nvCxnSpPr>
        <p:spPr>
          <a:xfrm rot="-5400000" flipH="1">
            <a:off x="4364400" y="2375888"/>
            <a:ext cx="415800" cy="600"/>
          </a:xfrm>
          <a:prstGeom prst="bentConnector3">
            <a:avLst>
              <a:gd name="adj1" fmla="val 4998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031" name="Google Shape;1031;p15"/>
          <p:cNvCxnSpPr>
            <a:stCxn id="1013" idx="2"/>
            <a:endCxn id="1032" idx="0"/>
          </p:cNvCxnSpPr>
          <p:nvPr/>
        </p:nvCxnSpPr>
        <p:spPr>
          <a:xfrm rot="-5400000" flipH="1">
            <a:off x="7120650" y="2375738"/>
            <a:ext cx="415500" cy="600"/>
          </a:xfrm>
          <a:prstGeom prst="bentConnector3">
            <a:avLst>
              <a:gd name="adj1" fmla="val 5001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033" name="Google Shape;1033;p15"/>
          <p:cNvCxnSpPr>
            <a:stCxn id="1017" idx="0"/>
            <a:endCxn id="1034" idx="4"/>
          </p:cNvCxnSpPr>
          <p:nvPr/>
        </p:nvCxnSpPr>
        <p:spPr>
          <a:xfrm rot="-5400000">
            <a:off x="4381500" y="3422750"/>
            <a:ext cx="381600" cy="6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035" name="Google Shape;1035;p15"/>
          <p:cNvCxnSpPr>
            <a:stCxn id="1019" idx="0"/>
            <a:endCxn id="1023" idx="4"/>
          </p:cNvCxnSpPr>
          <p:nvPr/>
        </p:nvCxnSpPr>
        <p:spPr>
          <a:xfrm rot="-5400000">
            <a:off x="7137900" y="3423050"/>
            <a:ext cx="3810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036" name="Google Shape;1036;p15"/>
          <p:cNvCxnSpPr>
            <a:stCxn id="1026" idx="6"/>
            <a:endCxn id="1030" idx="2"/>
          </p:cNvCxnSpPr>
          <p:nvPr/>
        </p:nvCxnSpPr>
        <p:spPr>
          <a:xfrm>
            <a:off x="1905734" y="2670347"/>
            <a:ext cx="2576400" cy="33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7" name="Google Shape;1037;p15"/>
          <p:cNvCxnSpPr>
            <a:stCxn id="1030" idx="6"/>
            <a:endCxn id="1032" idx="2"/>
          </p:cNvCxnSpPr>
          <p:nvPr/>
        </p:nvCxnSpPr>
        <p:spPr>
          <a:xfrm>
            <a:off x="4661834" y="2673772"/>
            <a:ext cx="2576400" cy="6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8" name="Google Shape;1038;p15"/>
          <p:cNvCxnSpPr>
            <a:stCxn id="1032" idx="6"/>
            <a:endCxn id="1021" idx="2"/>
          </p:cNvCxnSpPr>
          <p:nvPr/>
        </p:nvCxnSpPr>
        <p:spPr>
          <a:xfrm flipH="1">
            <a:off x="1726066" y="2673772"/>
            <a:ext cx="5691900" cy="468600"/>
          </a:xfrm>
          <a:prstGeom prst="bentConnector5">
            <a:avLst>
              <a:gd name="adj1" fmla="val -4184"/>
              <a:gd name="adj2" fmla="val 50008"/>
              <a:gd name="adj3" fmla="val 10418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9" name="Google Shape;1039;p15"/>
          <p:cNvCxnSpPr>
            <a:stCxn id="1023" idx="2"/>
            <a:endCxn id="1034" idx="6"/>
          </p:cNvCxnSpPr>
          <p:nvPr/>
        </p:nvCxnSpPr>
        <p:spPr>
          <a:xfrm rot="10800000">
            <a:off x="4661866" y="3142435"/>
            <a:ext cx="25764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0" name="Google Shape;1040;p15"/>
          <p:cNvCxnSpPr>
            <a:stCxn id="1034" idx="2"/>
            <a:endCxn id="1021" idx="6"/>
          </p:cNvCxnSpPr>
          <p:nvPr/>
        </p:nvCxnSpPr>
        <p:spPr>
          <a:xfrm flipH="1">
            <a:off x="1905766" y="3142447"/>
            <a:ext cx="25764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41" name="Google Shape;1041;p15"/>
          <p:cNvGrpSpPr/>
          <p:nvPr/>
        </p:nvGrpSpPr>
        <p:grpSpPr>
          <a:xfrm>
            <a:off x="1726066" y="3052597"/>
            <a:ext cx="179700" cy="179700"/>
            <a:chOff x="1726066" y="2580534"/>
            <a:chExt cx="179700" cy="179700"/>
          </a:xfrm>
        </p:grpSpPr>
        <p:sp>
          <p:nvSpPr>
            <p:cNvPr id="1021" name="Google Shape;1021;p15"/>
            <p:cNvSpPr/>
            <p:nvPr/>
          </p:nvSpPr>
          <p:spPr>
            <a:xfrm>
              <a:off x="1726066" y="2580534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15"/>
            <p:cNvSpPr/>
            <p:nvPr/>
          </p:nvSpPr>
          <p:spPr>
            <a:xfrm>
              <a:off x="1761754" y="2616214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3" name="Google Shape;1043;p15"/>
          <p:cNvGrpSpPr/>
          <p:nvPr/>
        </p:nvGrpSpPr>
        <p:grpSpPr>
          <a:xfrm>
            <a:off x="4482166" y="2583959"/>
            <a:ext cx="179668" cy="179626"/>
            <a:chOff x="4482166" y="2580534"/>
            <a:chExt cx="179668" cy="179626"/>
          </a:xfrm>
        </p:grpSpPr>
        <p:sp>
          <p:nvSpPr>
            <p:cNvPr id="1030" name="Google Shape;1030;p15"/>
            <p:cNvSpPr/>
            <p:nvPr/>
          </p:nvSpPr>
          <p:spPr>
            <a:xfrm>
              <a:off x="4482166" y="2580534"/>
              <a:ext cx="179668" cy="179626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15"/>
            <p:cNvSpPr/>
            <p:nvPr/>
          </p:nvSpPr>
          <p:spPr>
            <a:xfrm>
              <a:off x="4517854" y="2616214"/>
              <a:ext cx="108290" cy="10826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5" name="Google Shape;1045;p15"/>
          <p:cNvGrpSpPr/>
          <p:nvPr/>
        </p:nvGrpSpPr>
        <p:grpSpPr>
          <a:xfrm>
            <a:off x="4482166" y="3052597"/>
            <a:ext cx="179700" cy="179700"/>
            <a:chOff x="4482166" y="2580534"/>
            <a:chExt cx="179700" cy="179700"/>
          </a:xfrm>
        </p:grpSpPr>
        <p:sp>
          <p:nvSpPr>
            <p:cNvPr id="1034" name="Google Shape;1034;p15"/>
            <p:cNvSpPr/>
            <p:nvPr/>
          </p:nvSpPr>
          <p:spPr>
            <a:xfrm>
              <a:off x="4482166" y="2580534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15"/>
            <p:cNvSpPr/>
            <p:nvPr/>
          </p:nvSpPr>
          <p:spPr>
            <a:xfrm>
              <a:off x="4517854" y="2616214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7" name="Google Shape;1047;p15"/>
          <p:cNvGrpSpPr/>
          <p:nvPr/>
        </p:nvGrpSpPr>
        <p:grpSpPr>
          <a:xfrm>
            <a:off x="7238266" y="2583922"/>
            <a:ext cx="179700" cy="179700"/>
            <a:chOff x="7238266" y="3053222"/>
            <a:chExt cx="179700" cy="179700"/>
          </a:xfrm>
        </p:grpSpPr>
        <p:sp>
          <p:nvSpPr>
            <p:cNvPr id="1032" name="Google Shape;1032;p15"/>
            <p:cNvSpPr/>
            <p:nvPr/>
          </p:nvSpPr>
          <p:spPr>
            <a:xfrm>
              <a:off x="7238266" y="3053222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15"/>
            <p:cNvSpPr/>
            <p:nvPr/>
          </p:nvSpPr>
          <p:spPr>
            <a:xfrm>
              <a:off x="7273954" y="3088901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3" name="Google Shape;1053;p16"/>
          <p:cNvGrpSpPr/>
          <p:nvPr/>
        </p:nvGrpSpPr>
        <p:grpSpPr>
          <a:xfrm>
            <a:off x="-2765816" y="-2958610"/>
            <a:ext cx="8164418" cy="6343458"/>
            <a:chOff x="-2613416" y="-2806210"/>
            <a:chExt cx="8164418" cy="6343458"/>
          </a:xfrm>
        </p:grpSpPr>
        <p:grpSp>
          <p:nvGrpSpPr>
            <p:cNvPr id="1054" name="Google Shape;1054;p16"/>
            <p:cNvGrpSpPr/>
            <p:nvPr/>
          </p:nvGrpSpPr>
          <p:grpSpPr>
            <a:xfrm>
              <a:off x="-2613416" y="-2806210"/>
              <a:ext cx="8164418" cy="6343458"/>
              <a:chOff x="-2613416" y="-2806210"/>
              <a:chExt cx="8164418" cy="6343458"/>
            </a:xfrm>
          </p:grpSpPr>
          <p:grpSp>
            <p:nvGrpSpPr>
              <p:cNvPr id="1055" name="Google Shape;1055;p16"/>
              <p:cNvGrpSpPr/>
              <p:nvPr/>
            </p:nvGrpSpPr>
            <p:grpSpPr>
              <a:xfrm>
                <a:off x="-191059" y="95963"/>
                <a:ext cx="1538562" cy="971589"/>
                <a:chOff x="-191059" y="95963"/>
                <a:chExt cx="1538562" cy="971589"/>
              </a:xfrm>
            </p:grpSpPr>
            <p:grpSp>
              <p:nvGrpSpPr>
                <p:cNvPr id="1056" name="Google Shape;1056;p16"/>
                <p:cNvGrpSpPr/>
                <p:nvPr/>
              </p:nvGrpSpPr>
              <p:grpSpPr>
                <a:xfrm>
                  <a:off x="-191059" y="201619"/>
                  <a:ext cx="904284" cy="865933"/>
                  <a:chOff x="2038491" y="-937756"/>
                  <a:chExt cx="904284" cy="865933"/>
                </a:xfrm>
              </p:grpSpPr>
              <p:grpSp>
                <p:nvGrpSpPr>
                  <p:cNvPr id="1057" name="Google Shape;1057;p16"/>
                  <p:cNvGrpSpPr/>
                  <p:nvPr/>
                </p:nvGrpSpPr>
                <p:grpSpPr>
                  <a:xfrm>
                    <a:off x="2096570" y="-863491"/>
                    <a:ext cx="717622" cy="717393"/>
                    <a:chOff x="1483457" y="3953671"/>
                    <a:chExt cx="717622" cy="717393"/>
                  </a:xfrm>
                </p:grpSpPr>
                <p:sp>
                  <p:nvSpPr>
                    <p:cNvPr id="1058" name="Google Shape;1058;p16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59" name="Google Shape;1059;p16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60" name="Google Shape;1060;p16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61" name="Google Shape;1061;p16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62" name="Google Shape;1062;p16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1063" name="Google Shape;1063;p16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064" name="Google Shape;1064;p16"/>
                <p:cNvGrpSpPr/>
                <p:nvPr/>
              </p:nvGrpSpPr>
              <p:grpSpPr>
                <a:xfrm>
                  <a:off x="584533" y="9596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065" name="Google Shape;1065;p16"/>
                  <p:cNvGrpSpPr/>
                  <p:nvPr/>
                </p:nvGrpSpPr>
                <p:grpSpPr>
                  <a:xfrm>
                    <a:off x="2096570" y="-863491"/>
                    <a:ext cx="717622" cy="717393"/>
                    <a:chOff x="1483457" y="3953671"/>
                    <a:chExt cx="717622" cy="717393"/>
                  </a:xfrm>
                </p:grpSpPr>
                <p:sp>
                  <p:nvSpPr>
                    <p:cNvPr id="1066" name="Google Shape;1066;p16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67" name="Google Shape;1067;p16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68" name="Google Shape;1068;p16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69" name="Google Shape;1069;p16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70" name="Google Shape;1070;p16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1071" name="Google Shape;1071;p16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072" name="Google Shape;1072;p16"/>
                <p:cNvGrpSpPr/>
                <p:nvPr/>
              </p:nvGrpSpPr>
              <p:grpSpPr>
                <a:xfrm>
                  <a:off x="530445" y="48191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073" name="Google Shape;1073;p16"/>
                  <p:cNvGrpSpPr/>
                  <p:nvPr/>
                </p:nvGrpSpPr>
                <p:grpSpPr>
                  <a:xfrm>
                    <a:off x="2096570" y="-863491"/>
                    <a:ext cx="717622" cy="717393"/>
                    <a:chOff x="1483457" y="3953671"/>
                    <a:chExt cx="717622" cy="717393"/>
                  </a:xfrm>
                </p:grpSpPr>
                <p:sp>
                  <p:nvSpPr>
                    <p:cNvPr id="1074" name="Google Shape;1074;p16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75" name="Google Shape;1075;p16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76" name="Google Shape;1076;p16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77" name="Google Shape;1077;p16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78" name="Google Shape;1078;p16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1079" name="Google Shape;1079;p16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080" name="Google Shape;1080;p16"/>
                <p:cNvGrpSpPr/>
                <p:nvPr/>
              </p:nvGrpSpPr>
              <p:grpSpPr>
                <a:xfrm>
                  <a:off x="874020" y="312788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081" name="Google Shape;1081;p16"/>
                  <p:cNvGrpSpPr/>
                  <p:nvPr/>
                </p:nvGrpSpPr>
                <p:grpSpPr>
                  <a:xfrm>
                    <a:off x="2096570" y="-863491"/>
                    <a:ext cx="717622" cy="717393"/>
                    <a:chOff x="1483457" y="3953671"/>
                    <a:chExt cx="717622" cy="717393"/>
                  </a:xfrm>
                </p:grpSpPr>
                <p:sp>
                  <p:nvSpPr>
                    <p:cNvPr id="1082" name="Google Shape;1082;p16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83" name="Google Shape;1083;p16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84" name="Google Shape;1084;p16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85" name="Google Shape;1085;p16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86" name="Google Shape;1086;p16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1087" name="Google Shape;1087;p16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1088" name="Google Shape;1088;p16"/>
              <p:cNvGrpSpPr/>
              <p:nvPr/>
            </p:nvGrpSpPr>
            <p:grpSpPr>
              <a:xfrm rot="-7479050">
                <a:off x="-2051246" y="-1642948"/>
                <a:ext cx="4889863" cy="3931229"/>
                <a:chOff x="7103825" y="-713112"/>
                <a:chExt cx="3785226" cy="3043150"/>
              </a:xfrm>
            </p:grpSpPr>
            <p:sp>
              <p:nvSpPr>
                <p:cNvPr id="1089" name="Google Shape;1089;p16"/>
                <p:cNvSpPr/>
                <p:nvPr/>
              </p:nvSpPr>
              <p:spPr>
                <a:xfrm rot="-3600017">
                  <a:off x="7761095" y="-21"/>
                  <a:ext cx="2152450" cy="1864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49803"/>
                      </a:srgbClr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1090" name="Google Shape;1090;p16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t="17657" b="17662"/>
                <a:stretch/>
              </p:blipFill>
              <p:spPr>
                <a:xfrm>
                  <a:off x="7103825" y="-713112"/>
                  <a:ext cx="3785226" cy="28889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091" name="Google Shape;1091;p16"/>
              <p:cNvGrpSpPr/>
              <p:nvPr/>
            </p:nvGrpSpPr>
            <p:grpSpPr>
              <a:xfrm>
                <a:off x="-640220" y="-2653973"/>
                <a:ext cx="6191221" cy="6191221"/>
                <a:chOff x="-640220" y="-2502423"/>
                <a:chExt cx="6191221" cy="6191221"/>
              </a:xfrm>
            </p:grpSpPr>
            <p:sp>
              <p:nvSpPr>
                <p:cNvPr id="1092" name="Google Shape;1092;p16"/>
                <p:cNvSpPr/>
                <p:nvPr/>
              </p:nvSpPr>
              <p:spPr>
                <a:xfrm rot="-8100000">
                  <a:off x="452224" y="-1781500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3" name="Google Shape;1093;p16"/>
                <p:cNvSpPr/>
                <p:nvPr/>
              </p:nvSpPr>
              <p:spPr>
                <a:xfrm rot="-8100000">
                  <a:off x="83608" y="-617740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094" name="Google Shape;1094;p16"/>
            <p:cNvGrpSpPr/>
            <p:nvPr/>
          </p:nvGrpSpPr>
          <p:grpSpPr>
            <a:xfrm>
              <a:off x="-12" y="-195650"/>
              <a:ext cx="439200" cy="439100"/>
              <a:chOff x="1101075" y="2142375"/>
              <a:chExt cx="439200" cy="439100"/>
            </a:xfrm>
          </p:grpSpPr>
          <p:sp>
            <p:nvSpPr>
              <p:cNvPr id="1095" name="Google Shape;1095;p1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Google Shape;1096;p1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97" name="Google Shape;1097;p16"/>
          <p:cNvGrpSpPr/>
          <p:nvPr/>
        </p:nvGrpSpPr>
        <p:grpSpPr>
          <a:xfrm>
            <a:off x="4605344" y="2412775"/>
            <a:ext cx="5765856" cy="4103650"/>
            <a:chOff x="4452944" y="2184175"/>
            <a:chExt cx="5765856" cy="4103650"/>
          </a:xfrm>
        </p:grpSpPr>
        <p:pic>
          <p:nvPicPr>
            <p:cNvPr id="1098" name="Google Shape;1098;p16"/>
            <p:cNvPicPr preferRelativeResize="0"/>
            <p:nvPr/>
          </p:nvPicPr>
          <p:blipFill rotWithShape="1">
            <a:blip r:embed="rId4">
              <a:alphaModFix/>
            </a:blip>
            <a:srcRect l="16960" t="24718" r="7121" b="26177"/>
            <a:stretch/>
          </p:blipFill>
          <p:spPr>
            <a:xfrm rot="-5400000" flipH="1">
              <a:off x="6600975" y="2670000"/>
              <a:ext cx="4103650" cy="313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9" name="Google Shape;1099;p16"/>
            <p:cNvGrpSpPr/>
            <p:nvPr/>
          </p:nvGrpSpPr>
          <p:grpSpPr>
            <a:xfrm rot="-5400000" flipH="1">
              <a:off x="8074852" y="4089881"/>
              <a:ext cx="1478405" cy="1186772"/>
              <a:chOff x="7945225" y="4302000"/>
              <a:chExt cx="904666" cy="726121"/>
            </a:xfrm>
          </p:grpSpPr>
          <p:sp>
            <p:nvSpPr>
              <p:cNvPr id="1100" name="Google Shape;1100;p1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Google Shape;1101;p1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p1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03" name="Google Shape;1103;p16"/>
            <p:cNvSpPr/>
            <p:nvPr/>
          </p:nvSpPr>
          <p:spPr>
            <a:xfrm rot="-5400000" flipH="1">
              <a:off x="5435889" y="14813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04" name="Google Shape;1104;p16"/>
            <p:cNvGrpSpPr/>
            <p:nvPr/>
          </p:nvGrpSpPr>
          <p:grpSpPr>
            <a:xfrm rot="-5400000" flipH="1">
              <a:off x="7140078" y="3883230"/>
              <a:ext cx="134004" cy="134004"/>
              <a:chOff x="8356813" y="1074288"/>
              <a:chExt cx="351900" cy="351900"/>
            </a:xfrm>
          </p:grpSpPr>
          <p:sp>
            <p:nvSpPr>
              <p:cNvPr id="1105" name="Google Shape;1105;p1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p1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7" name="Google Shape;1107;p16"/>
            <p:cNvGrpSpPr/>
            <p:nvPr/>
          </p:nvGrpSpPr>
          <p:grpSpPr>
            <a:xfrm rot="-5400000" flipH="1">
              <a:off x="6766253" y="3499155"/>
              <a:ext cx="134004" cy="134004"/>
              <a:chOff x="8356813" y="1074288"/>
              <a:chExt cx="351900" cy="351900"/>
            </a:xfrm>
          </p:grpSpPr>
          <p:sp>
            <p:nvSpPr>
              <p:cNvPr id="1108" name="Google Shape;1108;p1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p1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10" name="Google Shape;1110;p16"/>
            <p:cNvSpPr/>
            <p:nvPr/>
          </p:nvSpPr>
          <p:spPr>
            <a:xfrm rot="5400000" flipH="1">
              <a:off x="6561314" y="236813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392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16"/>
            <p:cNvSpPr/>
            <p:nvPr/>
          </p:nvSpPr>
          <p:spPr>
            <a:xfrm rot="5400000" flipH="1">
              <a:off x="6562398" y="267694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392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12" name="Google Shape;1112;p16"/>
            <p:cNvGrpSpPr/>
            <p:nvPr/>
          </p:nvGrpSpPr>
          <p:grpSpPr>
            <a:xfrm rot="-5400000" flipH="1">
              <a:off x="7404606" y="3451356"/>
              <a:ext cx="582050" cy="582425"/>
              <a:chOff x="959750" y="3039275"/>
              <a:chExt cx="582050" cy="582425"/>
            </a:xfrm>
          </p:grpSpPr>
          <p:sp>
            <p:nvSpPr>
              <p:cNvPr id="1113" name="Google Shape;1113;p16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16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16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16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16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16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16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0" name="Google Shape;1120;p16"/>
            <p:cNvGrpSpPr/>
            <p:nvPr/>
          </p:nvGrpSpPr>
          <p:grpSpPr>
            <a:xfrm rot="-5400000" flipH="1">
              <a:off x="7237650" y="4201057"/>
              <a:ext cx="699928" cy="1651024"/>
              <a:chOff x="8337812" y="3492483"/>
              <a:chExt cx="699928" cy="1651024"/>
            </a:xfrm>
          </p:grpSpPr>
          <p:sp>
            <p:nvSpPr>
              <p:cNvPr id="1121" name="Google Shape;1121;p16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16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16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24" name="Google Shape;1124;p16"/>
            <p:cNvSpPr/>
            <p:nvPr/>
          </p:nvSpPr>
          <p:spPr>
            <a:xfrm rot="147769" flipH="1">
              <a:off x="7025973" y="450498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rgbClr val="EB9109">
                    <a:alpha val="46666"/>
                  </a:srgbClr>
                </a:gs>
                <a:gs pos="78000">
                  <a:srgbClr val="F5F8FF">
                    <a:alpha val="46666"/>
                  </a:srgbClr>
                </a:gs>
                <a:gs pos="100000">
                  <a:srgbClr val="F5F8FF">
                    <a:alpha val="46666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16"/>
            <p:cNvSpPr/>
            <p:nvPr/>
          </p:nvSpPr>
          <p:spPr>
            <a:xfrm rot="147769" flipH="1">
              <a:off x="6785273" y="456993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rgbClr val="EB9109">
                    <a:alpha val="46666"/>
                  </a:srgbClr>
                </a:gs>
                <a:gs pos="78000">
                  <a:srgbClr val="F5F8FF">
                    <a:alpha val="46666"/>
                  </a:srgbClr>
                </a:gs>
                <a:gs pos="100000">
                  <a:srgbClr val="F5F8FF">
                    <a:alpha val="46666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26" name="Google Shape;1126;p16"/>
            <p:cNvGrpSpPr/>
            <p:nvPr/>
          </p:nvGrpSpPr>
          <p:grpSpPr>
            <a:xfrm rot="-5400000" flipH="1">
              <a:off x="5819578" y="4727817"/>
              <a:ext cx="134004" cy="134004"/>
              <a:chOff x="8356813" y="1074288"/>
              <a:chExt cx="351900" cy="351900"/>
            </a:xfrm>
          </p:grpSpPr>
          <p:sp>
            <p:nvSpPr>
              <p:cNvPr id="1127" name="Google Shape;1127;p1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p1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29" name="Google Shape;1129;p16"/>
          <p:cNvSpPr txBox="1">
            <a:spLocks noGrp="1"/>
          </p:cNvSpPr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—René Descartes</a:t>
            </a:r>
            <a:endParaRPr/>
          </a:p>
        </p:txBody>
      </p:sp>
      <p:sp>
        <p:nvSpPr>
          <p:cNvPr id="1130" name="Google Shape;1130;p16"/>
          <p:cNvSpPr txBox="1">
            <a:spLocks noGrp="1"/>
          </p:cNvSpPr>
          <p:nvPr>
            <p:ph type="subTitle" idx="1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“Divide cada dificultad en tantas partes como sea posible para su mejor resolución”</a:t>
            </a:r>
            <a:endParaRPr/>
          </a:p>
        </p:txBody>
      </p:sp>
      <p:grpSp>
        <p:nvGrpSpPr>
          <p:cNvPr id="1131" name="Google Shape;1131;p16"/>
          <p:cNvGrpSpPr/>
          <p:nvPr/>
        </p:nvGrpSpPr>
        <p:grpSpPr>
          <a:xfrm rot="-5400000" flipH="1">
            <a:off x="8904403" y="2929792"/>
            <a:ext cx="134004" cy="134004"/>
            <a:chOff x="8356813" y="1074288"/>
            <a:chExt cx="351900" cy="351900"/>
          </a:xfrm>
        </p:grpSpPr>
        <p:sp>
          <p:nvSpPr>
            <p:cNvPr id="1132" name="Google Shape;1132;p16"/>
            <p:cNvSpPr/>
            <p:nvPr/>
          </p:nvSpPr>
          <p:spPr>
            <a:xfrm>
              <a:off x="8356813" y="1074288"/>
              <a:ext cx="351900" cy="35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16"/>
            <p:cNvSpPr/>
            <p:nvPr/>
          </p:nvSpPr>
          <p:spPr>
            <a:xfrm>
              <a:off x="8406497" y="1123972"/>
              <a:ext cx="252600" cy="252600"/>
            </a:xfrm>
            <a:prstGeom prst="ellipse">
              <a:avLst/>
            </a:pr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4" name="Google Shape;1134;p16"/>
          <p:cNvGrpSpPr/>
          <p:nvPr/>
        </p:nvGrpSpPr>
        <p:grpSpPr>
          <a:xfrm>
            <a:off x="796100" y="3102438"/>
            <a:ext cx="4558967" cy="134100"/>
            <a:chOff x="796100" y="3019701"/>
            <a:chExt cx="4558967" cy="134100"/>
          </a:xfrm>
        </p:grpSpPr>
        <p:sp>
          <p:nvSpPr>
            <p:cNvPr id="1135" name="Google Shape;1135;p16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36" name="Google Shape;1136;p16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37" name="Google Shape;1137;p16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Hitos importantes</a:t>
            </a:r>
            <a:endParaRPr/>
          </a:p>
        </p:txBody>
      </p:sp>
      <p:sp>
        <p:nvSpPr>
          <p:cNvPr id="1143" name="Google Shape;1143;p17"/>
          <p:cNvSpPr txBox="1"/>
          <p:nvPr/>
        </p:nvSpPr>
        <p:spPr>
          <a:xfrm>
            <a:off x="4020025" y="1365213"/>
            <a:ext cx="434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Inicio</a:t>
            </a:r>
            <a:r>
              <a:rPr lang="en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 las actividades de desarrollo.</a:t>
            </a:r>
            <a:endParaRPr sz="1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4" name="Google Shape;1144;p17"/>
          <p:cNvSpPr txBox="1"/>
          <p:nvPr/>
        </p:nvSpPr>
        <p:spPr>
          <a:xfrm>
            <a:off x="1932038" y="1363563"/>
            <a:ext cx="1725561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Septiembre</a:t>
            </a:r>
            <a:endParaRPr sz="14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145" name="Google Shape;1145;p17"/>
          <p:cNvSpPr txBox="1"/>
          <p:nvPr/>
        </p:nvSpPr>
        <p:spPr>
          <a:xfrm>
            <a:off x="782975" y="1363563"/>
            <a:ext cx="722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 sz="3000" b="1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6" name="Google Shape;1146;p17"/>
          <p:cNvSpPr txBox="1"/>
          <p:nvPr/>
        </p:nvSpPr>
        <p:spPr>
          <a:xfrm>
            <a:off x="4020025" y="2264100"/>
            <a:ext cx="434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Inicio del 4to sprint, que marca la </a:t>
            </a:r>
            <a:r>
              <a:rPr lang="en" sz="1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mitad del desarrollo </a:t>
            </a:r>
            <a:r>
              <a:rPr lang="en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del proyecto.</a:t>
            </a:r>
            <a:endParaRPr sz="1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7" name="Google Shape;1147;p17"/>
          <p:cNvSpPr txBox="1"/>
          <p:nvPr/>
        </p:nvSpPr>
        <p:spPr>
          <a:xfrm>
            <a:off x="2183175" y="2262450"/>
            <a:ext cx="1313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Octubre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148" name="Google Shape;1148;p17"/>
          <p:cNvSpPr txBox="1"/>
          <p:nvPr/>
        </p:nvSpPr>
        <p:spPr>
          <a:xfrm>
            <a:off x="782975" y="2262450"/>
            <a:ext cx="722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3000" b="1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9" name="Google Shape;1149;p17"/>
          <p:cNvSpPr txBox="1"/>
          <p:nvPr/>
        </p:nvSpPr>
        <p:spPr>
          <a:xfrm>
            <a:off x="4020025" y="3153150"/>
            <a:ext cx="434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Comienzo de las </a:t>
            </a:r>
            <a:r>
              <a:rPr lang="en" sz="1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pruebas</a:t>
            </a:r>
            <a:r>
              <a:rPr lang="en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 usuario.</a:t>
            </a:r>
            <a:endParaRPr sz="1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0" name="Google Shape;1150;p17"/>
          <p:cNvSpPr txBox="1"/>
          <p:nvPr/>
        </p:nvSpPr>
        <p:spPr>
          <a:xfrm>
            <a:off x="2183175" y="3151500"/>
            <a:ext cx="1577664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Noviembre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151" name="Google Shape;1151;p17"/>
          <p:cNvSpPr txBox="1"/>
          <p:nvPr/>
        </p:nvSpPr>
        <p:spPr>
          <a:xfrm>
            <a:off x="782975" y="3151500"/>
            <a:ext cx="722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11</a:t>
            </a:r>
            <a:endParaRPr sz="3000" b="1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2" name="Google Shape;1152;p17"/>
          <p:cNvSpPr txBox="1"/>
          <p:nvPr/>
        </p:nvSpPr>
        <p:spPr>
          <a:xfrm>
            <a:off x="4020025" y="4043850"/>
            <a:ext cx="434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Finalización</a:t>
            </a:r>
            <a:r>
              <a:rPr lang="en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del proyecto. </a:t>
            </a:r>
            <a:r>
              <a:rPr lang="en" sz="1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Presentación</a:t>
            </a:r>
            <a:r>
              <a:rPr lang="en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del proyecto.</a:t>
            </a:r>
            <a:endParaRPr sz="1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3" name="Google Shape;1153;p17"/>
          <p:cNvSpPr txBox="1"/>
          <p:nvPr/>
        </p:nvSpPr>
        <p:spPr>
          <a:xfrm>
            <a:off x="2183175" y="4042200"/>
            <a:ext cx="1577664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Diciembre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154" name="Google Shape;1154;p17"/>
          <p:cNvSpPr txBox="1"/>
          <p:nvPr/>
        </p:nvSpPr>
        <p:spPr>
          <a:xfrm>
            <a:off x="782975" y="4042200"/>
            <a:ext cx="722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3000" b="1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155" name="Google Shape;1155;p17"/>
          <p:cNvCxnSpPr>
            <a:stCxn id="1145" idx="3"/>
            <a:endCxn id="1144" idx="1"/>
          </p:cNvCxnSpPr>
          <p:nvPr/>
        </p:nvCxnSpPr>
        <p:spPr>
          <a:xfrm>
            <a:off x="1505375" y="1651563"/>
            <a:ext cx="426600" cy="600"/>
          </a:xfrm>
          <a:prstGeom prst="bentConnector3">
            <a:avLst>
              <a:gd name="adj1" fmla="val 10186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6" name="Google Shape;1156;p17"/>
          <p:cNvCxnSpPr>
            <a:stCxn id="1144" idx="3"/>
            <a:endCxn id="1143" idx="1"/>
          </p:cNvCxnSpPr>
          <p:nvPr/>
        </p:nvCxnSpPr>
        <p:spPr>
          <a:xfrm>
            <a:off x="3657599" y="1651563"/>
            <a:ext cx="362400" cy="600"/>
          </a:xfrm>
          <a:prstGeom prst="bentConnector3">
            <a:avLst>
              <a:gd name="adj1" fmla="val 1168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157" name="Google Shape;1157;p17"/>
          <p:cNvCxnSpPr>
            <a:stCxn id="1147" idx="3"/>
            <a:endCxn id="1146" idx="1"/>
          </p:cNvCxnSpPr>
          <p:nvPr/>
        </p:nvCxnSpPr>
        <p:spPr>
          <a:xfrm>
            <a:off x="3496575" y="2550450"/>
            <a:ext cx="523500" cy="600"/>
          </a:xfrm>
          <a:prstGeom prst="bentConnector3">
            <a:avLst>
              <a:gd name="adj1" fmla="val -71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158" name="Google Shape;1158;p17"/>
          <p:cNvCxnSpPr>
            <a:stCxn id="1150" idx="3"/>
            <a:endCxn id="1149" idx="1"/>
          </p:cNvCxnSpPr>
          <p:nvPr/>
        </p:nvCxnSpPr>
        <p:spPr>
          <a:xfrm>
            <a:off x="3760839" y="3439500"/>
            <a:ext cx="259200" cy="600"/>
          </a:xfrm>
          <a:prstGeom prst="bentConnector3">
            <a:avLst>
              <a:gd name="adj1" fmla="val 1633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159" name="Google Shape;1159;p17"/>
          <p:cNvCxnSpPr>
            <a:stCxn id="1153" idx="3"/>
            <a:endCxn id="1152" idx="1"/>
          </p:cNvCxnSpPr>
          <p:nvPr/>
        </p:nvCxnSpPr>
        <p:spPr>
          <a:xfrm>
            <a:off x="3760839" y="4330200"/>
            <a:ext cx="259200" cy="600"/>
          </a:xfrm>
          <a:prstGeom prst="bentConnector3">
            <a:avLst>
              <a:gd name="adj1" fmla="val -974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160" name="Google Shape;1160;p17"/>
          <p:cNvCxnSpPr>
            <a:stCxn id="1148" idx="3"/>
            <a:endCxn id="1147" idx="1"/>
          </p:cNvCxnSpPr>
          <p:nvPr/>
        </p:nvCxnSpPr>
        <p:spPr>
          <a:xfrm>
            <a:off x="1505375" y="2550450"/>
            <a:ext cx="677700" cy="600"/>
          </a:xfrm>
          <a:prstGeom prst="bentConnector3">
            <a:avLst>
              <a:gd name="adj1" fmla="val 95708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1" name="Google Shape;1161;p17"/>
          <p:cNvCxnSpPr>
            <a:stCxn id="1151" idx="3"/>
            <a:endCxn id="1150" idx="1"/>
          </p:cNvCxnSpPr>
          <p:nvPr/>
        </p:nvCxnSpPr>
        <p:spPr>
          <a:xfrm>
            <a:off x="1505375" y="3439500"/>
            <a:ext cx="677700" cy="600"/>
          </a:xfrm>
          <a:prstGeom prst="bentConnector3">
            <a:avLst>
              <a:gd name="adj1" fmla="val -113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2" name="Google Shape;1162;p17"/>
          <p:cNvCxnSpPr>
            <a:stCxn id="1154" idx="3"/>
            <a:endCxn id="1153" idx="1"/>
          </p:cNvCxnSpPr>
          <p:nvPr/>
        </p:nvCxnSpPr>
        <p:spPr>
          <a:xfrm>
            <a:off x="1505375" y="4330200"/>
            <a:ext cx="677700" cy="600"/>
          </a:xfrm>
          <a:prstGeom prst="bentConnector3">
            <a:avLst>
              <a:gd name="adj1" fmla="val 10332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168" name="Google Shape;1168;p1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169" name="Google Shape;1169;p1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70" name="Google Shape;1170;p1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171" name="Google Shape;1171;p1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2" name="Google Shape;1172;p1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p1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74" name="Google Shape;1174;p18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Equipo</a:t>
            </a:r>
            <a:endParaRPr/>
          </a:p>
        </p:txBody>
      </p:sp>
      <p:grpSp>
        <p:nvGrpSpPr>
          <p:cNvPr id="1175" name="Google Shape;1175;p1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176" name="Google Shape;1176;p1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1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1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1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1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81" name="Google Shape;1181;p1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82" name="Google Shape;1182;p1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183" name="Google Shape;1183;p1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4" name="Google Shape;1184;p1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5" name="Google Shape;1185;p1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6" name="Google Shape;1186;p1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7" name="Google Shape;1187;p1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8" name="Google Shape;1188;p1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9" name="Google Shape;1189;p1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90" name="Google Shape;1190;p1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191" name="Google Shape;1191;p1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2" name="Google Shape;1192;p1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3" name="Google Shape;1193;p1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4" name="Google Shape;1194;p1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Google Shape;1195;p1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6" name="Google Shape;1196;p1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7" name="Google Shape;1197;p1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98" name="Google Shape;1198;p1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199" name="Google Shape;1199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0" name="Google Shape;1200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01" name="Google Shape;1201;p1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202" name="Google Shape;1202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3" name="Google Shape;1203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04" name="Google Shape;1204;p1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5" name="Google Shape;1205;p18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206" name="Google Shape;1206;p1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07" name="Google Shape;1207;p1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08" name="Google Shape;1208;p1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3" name="Google Shape;1213;p19"/>
          <p:cNvPicPr preferRelativeResize="0"/>
          <p:nvPr/>
        </p:nvPicPr>
        <p:blipFill rotWithShape="1">
          <a:blip r:embed="rId3">
            <a:alphaModFix/>
          </a:blip>
          <a:srcRect t="16547" b="16539"/>
          <a:stretch/>
        </p:blipFill>
        <p:spPr>
          <a:xfrm>
            <a:off x="723400" y="1212994"/>
            <a:ext cx="1522615" cy="101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19">
            <a:hlinkClick r:id="rId4"/>
          </p:cNvPr>
          <p:cNvSpPr txBox="1"/>
          <p:nvPr/>
        </p:nvSpPr>
        <p:spPr>
          <a:xfrm>
            <a:off x="881858" y="3896002"/>
            <a:ext cx="12057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Leonel Aranda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Desarrollador</a:t>
            </a:r>
            <a:endParaRPr sz="1100" b="0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15" name="Google Shape;1215;p19">
            <a:hlinkClick r:id="rId5"/>
          </p:cNvPr>
          <p:cNvSpPr txBox="1"/>
          <p:nvPr/>
        </p:nvSpPr>
        <p:spPr>
          <a:xfrm>
            <a:off x="2402972" y="3896002"/>
            <a:ext cx="12057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Cristian Vernal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Scrum Master</a:t>
            </a:r>
            <a:endParaRPr sz="1100" b="1" i="0" u="none" strike="noStrike" cap="none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Google Shape;1216;p19">
            <a:hlinkClick r:id="rId6"/>
          </p:cNvPr>
          <p:cNvSpPr txBox="1"/>
          <p:nvPr/>
        </p:nvSpPr>
        <p:spPr>
          <a:xfrm>
            <a:off x="3924087" y="3896002"/>
            <a:ext cx="12057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David Zurita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Desarrollador</a:t>
            </a:r>
            <a:endParaRPr sz="1100" b="1" i="0" u="none" strike="noStrike" cap="none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Google Shape;1217;p19">
            <a:hlinkClick r:id="rId7"/>
          </p:cNvPr>
          <p:cNvSpPr txBox="1"/>
          <p:nvPr/>
        </p:nvSpPr>
        <p:spPr>
          <a:xfrm>
            <a:off x="5445202" y="3896002"/>
            <a:ext cx="1234024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Carlos Valverde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Product Owner</a:t>
            </a:r>
            <a:endParaRPr sz="1100" b="0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18" name="Google Shape;1218;p1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76355" y="1087177"/>
            <a:ext cx="1270420" cy="1270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9" name="Google Shape;1219;p19"/>
          <p:cNvPicPr preferRelativeResize="0"/>
          <p:nvPr/>
        </p:nvPicPr>
        <p:blipFill rotWithShape="1">
          <a:blip r:embed="rId9">
            <a:alphaModFix/>
          </a:blip>
          <a:srcRect t="6377" b="6376"/>
          <a:stretch/>
        </p:blipFill>
        <p:spPr>
          <a:xfrm>
            <a:off x="3816030" y="1123669"/>
            <a:ext cx="1372495" cy="119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0" name="Google Shape;1220;p19"/>
          <p:cNvPicPr preferRelativeResize="0"/>
          <p:nvPr/>
        </p:nvPicPr>
        <p:blipFill rotWithShape="1">
          <a:blip r:embed="rId10">
            <a:alphaModFix/>
          </a:blip>
          <a:srcRect t="9256" b="9255"/>
          <a:stretch/>
        </p:blipFill>
        <p:spPr>
          <a:xfrm>
            <a:off x="5306751" y="1163199"/>
            <a:ext cx="1372475" cy="1118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1" name="Google Shape;1221;p19"/>
          <p:cNvPicPr preferRelativeResize="0"/>
          <p:nvPr/>
        </p:nvPicPr>
        <p:blipFill rotWithShape="1">
          <a:blip r:embed="rId11">
            <a:alphaModFix/>
          </a:blip>
          <a:srcRect t="14837" b="14843"/>
          <a:stretch/>
        </p:blipFill>
        <p:spPr>
          <a:xfrm>
            <a:off x="6717734" y="1123664"/>
            <a:ext cx="1702865" cy="1197460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19">
            <a:hlinkClick r:id="rId12"/>
          </p:cNvPr>
          <p:cNvSpPr txBox="1"/>
          <p:nvPr/>
        </p:nvSpPr>
        <p:spPr>
          <a:xfrm>
            <a:off x="6966317" y="3896002"/>
            <a:ext cx="12057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Hernán Saavedra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Consultor</a:t>
            </a:r>
            <a:endParaRPr sz="1400" b="0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23" name="Google Shape;1223;p19" descr="David Zurita Corvalán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993919" y="2583138"/>
            <a:ext cx="952500" cy="952500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pic>
        <p:nvPicPr>
          <p:cNvPr id="1224" name="Google Shape;1224;p19" descr="Leonel Aranda Palominos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08457" y="2587648"/>
            <a:ext cx="952500" cy="952500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pic>
        <p:nvPicPr>
          <p:cNvPr id="1225" name="Google Shape;1225;p19" descr="Cristian Vernal Acevedo, #OPEN_TO_WORK"/>
          <p:cNvPicPr preferRelativeResize="0"/>
          <p:nvPr/>
        </p:nvPicPr>
        <p:blipFill rotWithShape="1">
          <a:blip r:embed="rId15">
            <a:alphaModFix/>
          </a:blip>
          <a:srcRect l="19244" t="13994" r="17712" b="15468"/>
          <a:stretch/>
        </p:blipFill>
        <p:spPr>
          <a:xfrm>
            <a:off x="2501188" y="2583138"/>
            <a:ext cx="952500" cy="957009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pic>
        <p:nvPicPr>
          <p:cNvPr id="1226" name="Google Shape;1226;p19" descr="Carlos Valverde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516737" y="2583137"/>
            <a:ext cx="952501" cy="952501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pic>
        <p:nvPicPr>
          <p:cNvPr id="1227" name="Google Shape;1227;p19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039556" y="2574258"/>
            <a:ext cx="952501" cy="952501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2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608" name="Google Shape;608;p2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609" name="Google Shape;609;p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10" name="Google Shape;610;p2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611" name="Google Shape;611;p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14" name="Google Shape;614;p2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Contexto</a:t>
            </a:r>
            <a:endParaRPr/>
          </a:p>
        </p:txBody>
      </p:sp>
      <p:grpSp>
        <p:nvGrpSpPr>
          <p:cNvPr id="615" name="Google Shape;615;p2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616" name="Google Shape;616;p2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2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1" name="Google Shape;621;p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22" name="Google Shape;622;p2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623" name="Google Shape;623;p2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" name="Google Shape;624;p2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" name="Google Shape;625;p2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2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2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2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2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0" name="Google Shape;630;p2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631" name="Google Shape;631;p2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" name="Google Shape;632;p2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" name="Google Shape;633;p2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" name="Google Shape;634;p2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2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Google Shape;636;p2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" name="Google Shape;637;p2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8" name="Google Shape;638;p2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639" name="Google Shape;639;p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41" name="Google Shape;641;p2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642" name="Google Shape;642;p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44" name="Google Shape;644;p2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5" name="Google Shape;645;p2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646" name="Google Shape;646;p2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47" name="Google Shape;647;p2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48" name="Google Shape;648;p2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"/>
          <p:cNvSpPr txBox="1"/>
          <p:nvPr/>
        </p:nvSpPr>
        <p:spPr>
          <a:xfrm>
            <a:off x="2625097" y="2042400"/>
            <a:ext cx="3893805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0" i="0" u="none" strike="noStrike" cap="none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rPr>
              <a:t>Gracias!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"/>
          <p:cNvSpPr txBox="1">
            <a:spLocks noGrp="1"/>
          </p:cNvSpPr>
          <p:nvPr>
            <p:ph type="title"/>
          </p:nvPr>
        </p:nvSpPr>
        <p:spPr>
          <a:xfrm>
            <a:off x="714366" y="539500"/>
            <a:ext cx="3145200" cy="112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Faenas en Chile</a:t>
            </a:r>
            <a:endParaRPr sz="2800"/>
          </a:p>
        </p:txBody>
      </p:sp>
      <p:sp>
        <p:nvSpPr>
          <p:cNvPr id="654" name="Google Shape;654;p3"/>
          <p:cNvSpPr txBox="1">
            <a:spLocks noGrp="1"/>
          </p:cNvSpPr>
          <p:nvPr>
            <p:ph type="subTitle" idx="1"/>
          </p:nvPr>
        </p:nvSpPr>
        <p:spPr>
          <a:xfrm>
            <a:off x="719999" y="2075285"/>
            <a:ext cx="3262065" cy="15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En Chile, "</a:t>
            </a:r>
            <a:r>
              <a:rPr lang="en" b="1"/>
              <a:t>faena</a:t>
            </a:r>
            <a:r>
              <a:rPr lang="en"/>
              <a:t>" se refiere a un conjunto de trabajos específicos, comúnmente en sectores como minería o construcción. Estas actividades suelen llevarse a cabo en zonas remotas y requieren infraestructura especial para alojar y apoyar a los trabajadores en terreno.</a:t>
            </a:r>
            <a:endParaRPr/>
          </a:p>
        </p:txBody>
      </p:sp>
      <p:grpSp>
        <p:nvGrpSpPr>
          <p:cNvPr id="655" name="Google Shape;655;p3"/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656" name="Google Shape;656;p3"/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7254"/>
                  </a:srgbClr>
                </a:gs>
                <a:gs pos="100000">
                  <a:srgbClr val="FFFFFF">
                    <a:alpha val="37254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7254"/>
                  </a:srgbClr>
                </a:gs>
                <a:gs pos="100000">
                  <a:srgbClr val="FFFFFF">
                    <a:alpha val="37254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7254"/>
                  </a:srgbClr>
                </a:gs>
                <a:gs pos="100000">
                  <a:srgbClr val="FFFFFF">
                    <a:alpha val="37254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7254"/>
                  </a:srgbClr>
                </a:gs>
                <a:gs pos="100000">
                  <a:srgbClr val="FFFFFF">
                    <a:alpha val="37254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7254"/>
                  </a:srgbClr>
                </a:gs>
                <a:gs pos="100000">
                  <a:srgbClr val="FFFFFF">
                    <a:alpha val="37254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7254"/>
                  </a:srgbClr>
                </a:gs>
                <a:gs pos="100000">
                  <a:srgbClr val="FFFFFF">
                    <a:alpha val="37254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7254"/>
                  </a:srgbClr>
                </a:gs>
                <a:gs pos="100000">
                  <a:srgbClr val="FFFFFF">
                    <a:alpha val="37254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63" name="Google Shape;663;p3" descr="Hombre con chaqueta de color naranja&#10;&#10;Descripción generada automáticamente con confianza media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9069" r="19068"/>
          <a:stretch/>
        </p:blipFill>
        <p:spPr>
          <a:xfrm>
            <a:off x="4135801" y="539500"/>
            <a:ext cx="4293833" cy="40680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200"/>
              <a:t>Innovación en Consultoría y Desarrollo de Software</a:t>
            </a:r>
            <a:endParaRPr/>
          </a:p>
        </p:txBody>
      </p:sp>
      <p:sp>
        <p:nvSpPr>
          <p:cNvPr id="669" name="Google Shape;669;p4"/>
          <p:cNvSpPr txBox="1">
            <a:spLocks noGrp="1"/>
          </p:cNvSpPr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/>
              <a:t>Valverde Technology </a:t>
            </a:r>
            <a:r>
              <a:rPr lang="en"/>
              <a:t>ofrece consultorías y desarrollos de software. La empresa se centra en soluciones tecnológicas creativas e innovadoras alineadas con los estándares de la industria.</a:t>
            </a:r>
            <a:endParaRPr/>
          </a:p>
        </p:txBody>
      </p:sp>
      <p:grpSp>
        <p:nvGrpSpPr>
          <p:cNvPr id="670" name="Google Shape;670;p4"/>
          <p:cNvGrpSpPr/>
          <p:nvPr/>
        </p:nvGrpSpPr>
        <p:grpSpPr>
          <a:xfrm>
            <a:off x="-123925" y="4132284"/>
            <a:ext cx="4558967" cy="1141122"/>
            <a:chOff x="-123925" y="4132284"/>
            <a:chExt cx="4558967" cy="1141122"/>
          </a:xfrm>
        </p:grpSpPr>
        <p:grpSp>
          <p:nvGrpSpPr>
            <p:cNvPr id="671" name="Google Shape;671;p4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672" name="Google Shape;672;p4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4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4" name="Google Shape;674;p4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675" name="Google Shape;675;p4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76" name="Google Shape;676;p4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677" name="Google Shape;677;p4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78" name="Google Shape;678;p4"/>
          <p:cNvSpPr txBox="1">
            <a:spLocks noGrp="1"/>
          </p:cNvSpPr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572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La logística en las </a:t>
            </a:r>
            <a:r>
              <a:rPr lang="en" b="1"/>
              <a:t>faenas chilenas </a:t>
            </a:r>
            <a:r>
              <a:rPr lang="en"/>
              <a:t>es desafiante debido a su ubicación remota, demandando una planificación precisa para transportar equipos, suministros y personal, y asegurar el bienestar de los trabajadores en terreno.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Problemática y soluciones</a:t>
            </a:r>
            <a:endParaRPr/>
          </a:p>
        </p:txBody>
      </p:sp>
      <p:sp>
        <p:nvSpPr>
          <p:cNvPr id="684" name="Google Shape;684;p5"/>
          <p:cNvSpPr txBox="1">
            <a:spLocks noGrp="1"/>
          </p:cNvSpPr>
          <p:nvPr>
            <p:ph type="subTitle" idx="1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/>
              <a:t>Administrar</a:t>
            </a:r>
            <a:r>
              <a:rPr lang="en"/>
              <a:t> y </a:t>
            </a:r>
            <a:r>
              <a:rPr lang="en" b="1"/>
              <a:t>seleccionar</a:t>
            </a:r>
            <a:r>
              <a:rPr lang="en"/>
              <a:t> los candidatos para su posterior contacto.</a:t>
            </a:r>
            <a:endParaRPr/>
          </a:p>
        </p:txBody>
      </p:sp>
      <p:sp>
        <p:nvSpPr>
          <p:cNvPr id="685" name="Google Shape;685;p5"/>
          <p:cNvSpPr txBox="1">
            <a:spLocks noGrp="1"/>
          </p:cNvSpPr>
          <p:nvPr>
            <p:ph type="subTitle" idx="2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Gestionar el </a:t>
            </a:r>
            <a:r>
              <a:rPr lang="en" b="1"/>
              <a:t>transporte</a:t>
            </a:r>
            <a:r>
              <a:rPr lang="en"/>
              <a:t> y la </a:t>
            </a:r>
            <a:r>
              <a:rPr lang="en" b="1"/>
              <a:t>estadía</a:t>
            </a:r>
            <a:r>
              <a:rPr lang="en"/>
              <a:t> de los recursos humanos.</a:t>
            </a:r>
            <a:endParaRPr/>
          </a:p>
        </p:txBody>
      </p:sp>
      <p:sp>
        <p:nvSpPr>
          <p:cNvPr id="686" name="Google Shape;686;p5"/>
          <p:cNvSpPr txBox="1">
            <a:spLocks noGrp="1"/>
          </p:cNvSpPr>
          <p:nvPr>
            <p:ph type="subTitle" idx="6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Asistencia</a:t>
            </a:r>
            <a:endParaRPr/>
          </a:p>
        </p:txBody>
      </p:sp>
      <p:sp>
        <p:nvSpPr>
          <p:cNvPr id="687" name="Google Shape;687;p5"/>
          <p:cNvSpPr txBox="1">
            <a:spLocks noGrp="1"/>
          </p:cNvSpPr>
          <p:nvPr>
            <p:ph type="subTitle" idx="4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Contacto</a:t>
            </a:r>
            <a:endParaRPr/>
          </a:p>
        </p:txBody>
      </p:sp>
      <p:sp>
        <p:nvSpPr>
          <p:cNvPr id="688" name="Google Shape;688;p5"/>
          <p:cNvSpPr txBox="1">
            <a:spLocks noGrp="1"/>
          </p:cNvSpPr>
          <p:nvPr>
            <p:ph type="subTitle" idx="5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Logística</a:t>
            </a:r>
            <a:endParaRPr/>
          </a:p>
        </p:txBody>
      </p:sp>
      <p:sp>
        <p:nvSpPr>
          <p:cNvPr id="689" name="Google Shape;689;p5"/>
          <p:cNvSpPr txBox="1">
            <a:spLocks noGrp="1"/>
          </p:cNvSpPr>
          <p:nvPr>
            <p:ph type="subTitle" idx="3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Verificar, a través de </a:t>
            </a:r>
            <a:r>
              <a:rPr lang="en" b="1"/>
              <a:t>reconocimiento</a:t>
            </a:r>
            <a:r>
              <a:rPr lang="en"/>
              <a:t> </a:t>
            </a:r>
            <a:r>
              <a:rPr lang="en" b="1"/>
              <a:t>facial</a:t>
            </a:r>
            <a:r>
              <a:rPr lang="en"/>
              <a:t>, la asistencia de los trabajadores.</a:t>
            </a:r>
            <a:endParaRPr/>
          </a:p>
        </p:txBody>
      </p:sp>
      <p:pic>
        <p:nvPicPr>
          <p:cNvPr id="690" name="Google Shape;690;p5" descr="Un hombre con un sombrero verde&#10;&#10;Descripción generada automáticamente con confianza baja"/>
          <p:cNvPicPr preferRelativeResize="0">
            <a:picLocks noGrp="1"/>
          </p:cNvPicPr>
          <p:nvPr>
            <p:ph type="pic" idx="7"/>
          </p:nvPr>
        </p:nvPicPr>
        <p:blipFill rotWithShape="1">
          <a:blip r:embed="rId3">
            <a:alphaModFix/>
          </a:blip>
          <a:srcRect l="10284" r="10283"/>
          <a:stretch/>
        </p:blipFill>
        <p:spPr>
          <a:xfrm>
            <a:off x="72000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691" name="Google Shape;691;p5" descr="Un grupo de personas en uniforme junto a un camión&#10;&#10;Descripción generada automáticamente"/>
          <p:cNvPicPr preferRelativeResize="0">
            <a:picLocks noGrp="1"/>
          </p:cNvPicPr>
          <p:nvPr>
            <p:ph type="pic" idx="8"/>
          </p:nvPr>
        </p:nvPicPr>
        <p:blipFill rotWithShape="1">
          <a:blip r:embed="rId4">
            <a:alphaModFix/>
          </a:blip>
          <a:srcRect t="8053" b="8053"/>
          <a:stretch/>
        </p:blipFill>
        <p:spPr>
          <a:xfrm>
            <a:off x="3584475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692" name="Google Shape;692;p5" descr="Un grupo de personas en uniforme&#10;&#10;Descripción generada automáticamente"/>
          <p:cNvPicPr preferRelativeResize="0">
            <a:picLocks noGrp="1"/>
          </p:cNvPicPr>
          <p:nvPr>
            <p:ph type="pic" idx="9"/>
          </p:nvPr>
        </p:nvPicPr>
        <p:blipFill rotWithShape="1">
          <a:blip r:embed="rId5">
            <a:alphaModFix/>
          </a:blip>
          <a:srcRect t="8086" b="8086"/>
          <a:stretch/>
        </p:blipFill>
        <p:spPr>
          <a:xfrm>
            <a:off x="644895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693" name="Google Shape;693;p5"/>
          <p:cNvGrpSpPr/>
          <p:nvPr/>
        </p:nvGrpSpPr>
        <p:grpSpPr>
          <a:xfrm rot="10800000" flipH="1">
            <a:off x="818175" y="3474755"/>
            <a:ext cx="1589745" cy="45720"/>
            <a:chOff x="741975" y="2893476"/>
            <a:chExt cx="5132617" cy="134100"/>
          </a:xfrm>
        </p:grpSpPr>
        <p:sp>
          <p:nvSpPr>
            <p:cNvPr id="694" name="Google Shape;694;p5"/>
            <p:cNvSpPr/>
            <p:nvPr/>
          </p:nvSpPr>
          <p:spPr>
            <a:xfrm>
              <a:off x="5740492" y="2893476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95" name="Google Shape;695;p5"/>
            <p:cNvCxnSpPr/>
            <p:nvPr/>
          </p:nvCxnSpPr>
          <p:spPr>
            <a:xfrm>
              <a:off x="741975" y="2960525"/>
              <a:ext cx="5036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96" name="Google Shape;696;p5"/>
            <p:cNvSpPr/>
            <p:nvPr/>
          </p:nvSpPr>
          <p:spPr>
            <a:xfrm>
              <a:off x="5770604" y="2923618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7" name="Google Shape;697;p5"/>
          <p:cNvGrpSpPr/>
          <p:nvPr/>
        </p:nvGrpSpPr>
        <p:grpSpPr>
          <a:xfrm rot="10800000" flipH="1">
            <a:off x="3706155" y="3474755"/>
            <a:ext cx="1589745" cy="45720"/>
            <a:chOff x="741975" y="2893476"/>
            <a:chExt cx="5132617" cy="134100"/>
          </a:xfrm>
        </p:grpSpPr>
        <p:sp>
          <p:nvSpPr>
            <p:cNvPr id="698" name="Google Shape;698;p5"/>
            <p:cNvSpPr/>
            <p:nvPr/>
          </p:nvSpPr>
          <p:spPr>
            <a:xfrm>
              <a:off x="5740492" y="2893476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99" name="Google Shape;699;p5"/>
            <p:cNvCxnSpPr/>
            <p:nvPr/>
          </p:nvCxnSpPr>
          <p:spPr>
            <a:xfrm>
              <a:off x="741975" y="2960525"/>
              <a:ext cx="5036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00" name="Google Shape;700;p5"/>
            <p:cNvSpPr/>
            <p:nvPr/>
          </p:nvSpPr>
          <p:spPr>
            <a:xfrm>
              <a:off x="5770604" y="2923618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1" name="Google Shape;701;p5"/>
          <p:cNvGrpSpPr/>
          <p:nvPr/>
        </p:nvGrpSpPr>
        <p:grpSpPr>
          <a:xfrm rot="10800000" flipH="1">
            <a:off x="6514553" y="3474755"/>
            <a:ext cx="1684567" cy="45719"/>
            <a:chOff x="741975" y="2893476"/>
            <a:chExt cx="5132617" cy="134100"/>
          </a:xfrm>
        </p:grpSpPr>
        <p:sp>
          <p:nvSpPr>
            <p:cNvPr id="702" name="Google Shape;702;p5"/>
            <p:cNvSpPr/>
            <p:nvPr/>
          </p:nvSpPr>
          <p:spPr>
            <a:xfrm>
              <a:off x="5740492" y="2893476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03" name="Google Shape;703;p5"/>
            <p:cNvCxnSpPr/>
            <p:nvPr/>
          </p:nvCxnSpPr>
          <p:spPr>
            <a:xfrm>
              <a:off x="741975" y="2960525"/>
              <a:ext cx="5036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04" name="Google Shape;704;p5"/>
            <p:cNvSpPr/>
            <p:nvPr/>
          </p:nvSpPr>
          <p:spPr>
            <a:xfrm>
              <a:off x="5770604" y="2923618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9" name="Google Shape;709;p6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710" name="Google Shape;710;p6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11" name="Google Shape;711;p6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712" name="Google Shape;712;p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15" name="Google Shape;715;p6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716" name="Google Shape;716;p6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6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6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6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6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21" name="Google Shape;721;p6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22" name="Google Shape;722;p6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723" name="Google Shape;723;p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" name="Google Shape;726;p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0" name="Google Shape;730;p6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731" name="Google Shape;731;p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p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p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737;p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8" name="Google Shape;738;p6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739" name="Google Shape;739;p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1" name="Google Shape;741;p6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742" name="Google Shape;742;p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44" name="Google Shape;744;p6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45" name="Google Shape;745;p6" descr="La IA de los sistemas de reconocimiento facial tienen un problema ..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33900"/>
            <a:ext cx="9160653" cy="6107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7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751" name="Google Shape;751;p7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752" name="Google Shape;752;p7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53" name="Google Shape;753;p7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754" name="Google Shape;754;p7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7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p7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57" name="Google Shape;757;p7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Solución</a:t>
            </a:r>
            <a:endParaRPr/>
          </a:p>
        </p:txBody>
      </p:sp>
      <p:grpSp>
        <p:nvGrpSpPr>
          <p:cNvPr id="758" name="Google Shape;758;p7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759" name="Google Shape;759;p7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7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7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7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7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64" name="Google Shape;764;p7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65" name="Google Shape;765;p7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766" name="Google Shape;766;p7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7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8" name="Google Shape;768;p7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7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7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7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7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3" name="Google Shape;773;p7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774" name="Google Shape;774;p7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7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p7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p7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7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7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7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1" name="Google Shape;781;p7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782" name="Google Shape;782;p7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7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4" name="Google Shape;784;p7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785" name="Google Shape;785;p7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7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87" name="Google Shape;787;p7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8" name="Google Shape;788;p7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789" name="Google Shape;789;p7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90" name="Google Shape;790;p7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91" name="Google Shape;791;p7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Requerimientos funcionales</a:t>
            </a:r>
            <a:endParaRPr/>
          </a:p>
        </p:txBody>
      </p:sp>
      <p:sp>
        <p:nvSpPr>
          <p:cNvPr id="797" name="Google Shape;797;p8"/>
          <p:cNvSpPr txBox="1">
            <a:spLocks noGrp="1"/>
          </p:cNvSpPr>
          <p:nvPr>
            <p:ph type="body" idx="1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Algunos de los requerimientos funcionales son: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798" name="Google Shape;798;p8"/>
          <p:cNvGraphicFramePr/>
          <p:nvPr/>
        </p:nvGraphicFramePr>
        <p:xfrm>
          <a:off x="720000" y="1614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{D6E3A168-7D1C-4D8C-940E-ABD2936FC6EF}</a:tableStyleId>
              </a:tblPr>
              <a:tblGrid>
                <a:gridCol w="263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RF001 - Gestión de Candidatos</a:t>
                      </a:r>
                      <a:endParaRPr sz="1000" b="1" u="none" strike="noStrike" cap="none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permitir registrar y mantener una lista de posibles candidatos para cada faena.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RF003 - Gestión de Transporte</a:t>
                      </a:r>
                      <a:endParaRPr sz="1000" b="1" u="none" strike="noStrike" cap="none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gestionar la asignación de transporte para los trabajadores.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RF004 - Gestión de Alojamiento</a:t>
                      </a:r>
                      <a:endParaRPr sz="1000" b="1" u="none" strike="noStrike" cap="none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gestionar la asignación de alojamiento para los trabajadores.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hlink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RF006 - Autenticación con Reconocimiento Facial</a:t>
                      </a:r>
                      <a:endParaRPr sz="1000" b="1" u="none" strike="noStrike" cap="none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permitir la verificación de  reconocimiento facial.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RF008 - Priorización de Trabajadores</a:t>
                      </a:r>
                      <a:endParaRPr sz="1000" b="1" u="none" strike="noStrike" cap="none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permitir priorizar trabajadores según su disponibilidad y comportamiento histórico.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RF009 - Generación de Informes</a:t>
                      </a:r>
                      <a:endParaRPr sz="1000" b="1" u="none" strike="noStrike" cap="none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generar informes detallados de los trabajadores seleccionados y su asignación.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9"/>
          <p:cNvSpPr txBox="1">
            <a:spLocks noGrp="1"/>
          </p:cNvSpPr>
          <p:nvPr>
            <p:ph type="subTitle" idx="1"/>
          </p:nvPr>
        </p:nvSpPr>
        <p:spPr>
          <a:xfrm>
            <a:off x="720000" y="2113784"/>
            <a:ext cx="237785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Capaz de manejar un número creciente de trabajadores y faenas</a:t>
            </a:r>
            <a:r>
              <a:rPr lang="en"/>
              <a:t>.	</a:t>
            </a:r>
            <a:endParaRPr/>
          </a:p>
        </p:txBody>
      </p:sp>
      <p:sp>
        <p:nvSpPr>
          <p:cNvPr id="804" name="Google Shape;804;p9"/>
          <p:cNvSpPr txBox="1">
            <a:spLocks noGrp="1"/>
          </p:cNvSpPr>
          <p:nvPr>
            <p:ph type="subTitle" idx="2"/>
          </p:nvPr>
        </p:nvSpPr>
        <p:spPr>
          <a:xfrm>
            <a:off x="3469871" y="2113784"/>
            <a:ext cx="237786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Proteger los datos mediante cifrado y autenticar usuarios para controlar el acceso.</a:t>
            </a:r>
            <a:endParaRPr sz="1200"/>
          </a:p>
        </p:txBody>
      </p:sp>
      <p:sp>
        <p:nvSpPr>
          <p:cNvPr id="805" name="Google Shape;805;p9"/>
          <p:cNvSpPr txBox="1">
            <a:spLocks noGrp="1"/>
          </p:cNvSpPr>
          <p:nvPr>
            <p:ph type="subTitle" idx="13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Usabilidad</a:t>
            </a:r>
            <a:endParaRPr/>
          </a:p>
        </p:txBody>
      </p:sp>
      <p:sp>
        <p:nvSpPr>
          <p:cNvPr id="806" name="Google Shape;806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Requerimientos no-funcionales</a:t>
            </a:r>
            <a:endParaRPr/>
          </a:p>
        </p:txBody>
      </p:sp>
      <p:sp>
        <p:nvSpPr>
          <p:cNvPr id="807" name="Google Shape;807;p9"/>
          <p:cNvSpPr txBox="1">
            <a:spLocks noGrp="1"/>
          </p:cNvSpPr>
          <p:nvPr>
            <p:ph type="subTitle" idx="7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Escalabilidad</a:t>
            </a:r>
            <a:endParaRPr/>
          </a:p>
        </p:txBody>
      </p:sp>
      <p:sp>
        <p:nvSpPr>
          <p:cNvPr id="808" name="Google Shape;808;p9"/>
          <p:cNvSpPr txBox="1">
            <a:spLocks noGrp="1"/>
          </p:cNvSpPr>
          <p:nvPr>
            <p:ph type="subTitle" idx="8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Seguridad</a:t>
            </a:r>
            <a:endParaRPr/>
          </a:p>
        </p:txBody>
      </p:sp>
      <p:sp>
        <p:nvSpPr>
          <p:cNvPr id="809" name="Google Shape;809;p9"/>
          <p:cNvSpPr txBox="1">
            <a:spLocks noGrp="1"/>
          </p:cNvSpPr>
          <p:nvPr>
            <p:ph type="subTitle" idx="3"/>
          </p:nvPr>
        </p:nvSpPr>
        <p:spPr>
          <a:xfrm>
            <a:off x="720000" y="3859222"/>
            <a:ext cx="220409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Facilitar la integración con otros sistemas y servicios como APIs de mensajería y transporte.</a:t>
            </a:r>
            <a:endParaRPr sz="1200"/>
          </a:p>
        </p:txBody>
      </p:sp>
      <p:sp>
        <p:nvSpPr>
          <p:cNvPr id="810" name="Google Shape;810;p9"/>
          <p:cNvSpPr txBox="1">
            <a:spLocks noGrp="1"/>
          </p:cNvSpPr>
          <p:nvPr>
            <p:ph type="subTitle" idx="4"/>
          </p:nvPr>
        </p:nvSpPr>
        <p:spPr>
          <a:xfrm>
            <a:off x="3469872" y="3859222"/>
            <a:ext cx="237786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Garantizar que el sistema sea intuitivo y fácil de usar con mínima capacitación requerida.</a:t>
            </a:r>
            <a:endParaRPr sz="1200"/>
          </a:p>
        </p:txBody>
      </p:sp>
      <p:sp>
        <p:nvSpPr>
          <p:cNvPr id="811" name="Google Shape;811;p9"/>
          <p:cNvSpPr txBox="1">
            <a:spLocks noGrp="1"/>
          </p:cNvSpPr>
          <p:nvPr>
            <p:ph type="subTitle" idx="5"/>
          </p:nvPr>
        </p:nvSpPr>
        <p:spPr>
          <a:xfrm>
            <a:off x="6219750" y="2113784"/>
            <a:ext cx="237118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Fácil de mantener y actualizar, con una arquitectura modular.</a:t>
            </a:r>
            <a:endParaRPr sz="1200"/>
          </a:p>
        </p:txBody>
      </p:sp>
      <p:sp>
        <p:nvSpPr>
          <p:cNvPr id="812" name="Google Shape;812;p9"/>
          <p:cNvSpPr txBox="1">
            <a:spLocks noGrp="1"/>
          </p:cNvSpPr>
          <p:nvPr>
            <p:ph type="subTitle" idx="6"/>
          </p:nvPr>
        </p:nvSpPr>
        <p:spPr>
          <a:xfrm>
            <a:off x="6219751" y="3859222"/>
            <a:ext cx="237118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Garantizar la compatibilidad con los principales navegadores y sistemas operativos</a:t>
            </a:r>
            <a:r>
              <a:rPr lang="en"/>
              <a:t>.</a:t>
            </a:r>
            <a:endParaRPr/>
          </a:p>
        </p:txBody>
      </p:sp>
      <p:sp>
        <p:nvSpPr>
          <p:cNvPr id="813" name="Google Shape;813;p9"/>
          <p:cNvSpPr txBox="1">
            <a:spLocks noGrp="1"/>
          </p:cNvSpPr>
          <p:nvPr>
            <p:ph type="subTitle" idx="9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Integración</a:t>
            </a:r>
            <a:endParaRPr/>
          </a:p>
        </p:txBody>
      </p:sp>
      <p:sp>
        <p:nvSpPr>
          <p:cNvPr id="814" name="Google Shape;814;p9"/>
          <p:cNvSpPr txBox="1">
            <a:spLocks noGrp="1"/>
          </p:cNvSpPr>
          <p:nvPr>
            <p:ph type="subTitle" idx="14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Mantenimiento</a:t>
            </a:r>
            <a:endParaRPr/>
          </a:p>
        </p:txBody>
      </p:sp>
      <p:sp>
        <p:nvSpPr>
          <p:cNvPr id="815" name="Google Shape;815;p9"/>
          <p:cNvSpPr txBox="1">
            <a:spLocks noGrp="1"/>
          </p:cNvSpPr>
          <p:nvPr>
            <p:ph type="subTitle" idx="15"/>
          </p:nvPr>
        </p:nvSpPr>
        <p:spPr>
          <a:xfrm>
            <a:off x="6219751" y="3533123"/>
            <a:ext cx="2371183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Compatibilidad</a:t>
            </a:r>
            <a:endParaRPr/>
          </a:p>
        </p:txBody>
      </p:sp>
      <p:grpSp>
        <p:nvGrpSpPr>
          <p:cNvPr id="816" name="Google Shape;816;p9"/>
          <p:cNvGrpSpPr/>
          <p:nvPr/>
        </p:nvGrpSpPr>
        <p:grpSpPr>
          <a:xfrm>
            <a:off x="838692" y="3020954"/>
            <a:ext cx="299492" cy="340983"/>
            <a:chOff x="742339" y="1436604"/>
            <a:chExt cx="418402" cy="476366"/>
          </a:xfrm>
        </p:grpSpPr>
        <p:sp>
          <p:nvSpPr>
            <p:cNvPr id="817" name="Google Shape;817;p9"/>
            <p:cNvSpPr/>
            <p:nvPr/>
          </p:nvSpPr>
          <p:spPr>
            <a:xfrm>
              <a:off x="836180" y="1697442"/>
              <a:ext cx="98615" cy="215528"/>
            </a:xfrm>
            <a:custGeom>
              <a:avLst/>
              <a:gdLst/>
              <a:ahLst/>
              <a:cxnLst/>
              <a:rect l="l" t="t" r="r" b="b"/>
              <a:pathLst>
                <a:path w="2603" h="5689" extrusionOk="0">
                  <a:moveTo>
                    <a:pt x="205" y="0"/>
                  </a:moveTo>
                  <a:cubicBezTo>
                    <a:pt x="168" y="0"/>
                    <a:pt x="130" y="12"/>
                    <a:pt x="98" y="36"/>
                  </a:cubicBezTo>
                  <a:cubicBezTo>
                    <a:pt x="17" y="96"/>
                    <a:pt x="0" y="209"/>
                    <a:pt x="61" y="290"/>
                  </a:cubicBezTo>
                  <a:lnTo>
                    <a:pt x="931" y="1459"/>
                  </a:lnTo>
                  <a:lnTo>
                    <a:pt x="931" y="4503"/>
                  </a:lnTo>
                  <a:cubicBezTo>
                    <a:pt x="931" y="4560"/>
                    <a:pt x="957" y="4613"/>
                    <a:pt x="1004" y="4649"/>
                  </a:cubicBezTo>
                  <a:lnTo>
                    <a:pt x="2310" y="5650"/>
                  </a:lnTo>
                  <a:cubicBezTo>
                    <a:pt x="2342" y="5675"/>
                    <a:pt x="2382" y="5689"/>
                    <a:pt x="2421" y="5689"/>
                  </a:cubicBezTo>
                  <a:cubicBezTo>
                    <a:pt x="2522" y="5689"/>
                    <a:pt x="2603" y="5607"/>
                    <a:pt x="2603" y="5507"/>
                  </a:cubicBezTo>
                  <a:lnTo>
                    <a:pt x="2603" y="4240"/>
                  </a:lnTo>
                  <a:cubicBezTo>
                    <a:pt x="2602" y="4141"/>
                    <a:pt x="2522" y="4060"/>
                    <a:pt x="2423" y="4060"/>
                  </a:cubicBezTo>
                  <a:cubicBezTo>
                    <a:pt x="2323" y="4060"/>
                    <a:pt x="2241" y="4141"/>
                    <a:pt x="2241" y="4240"/>
                  </a:cubicBezTo>
                  <a:lnTo>
                    <a:pt x="2241" y="5137"/>
                  </a:lnTo>
                  <a:lnTo>
                    <a:pt x="1292" y="4408"/>
                  </a:lnTo>
                  <a:lnTo>
                    <a:pt x="1292" y="1398"/>
                  </a:lnTo>
                  <a:cubicBezTo>
                    <a:pt x="1292" y="1359"/>
                    <a:pt x="1278" y="1322"/>
                    <a:pt x="1256" y="1291"/>
                  </a:cubicBezTo>
                  <a:lnTo>
                    <a:pt x="350" y="73"/>
                  </a:lnTo>
                  <a:cubicBezTo>
                    <a:pt x="314" y="26"/>
                    <a:pt x="260" y="0"/>
                    <a:pt x="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9"/>
            <p:cNvSpPr/>
            <p:nvPr/>
          </p:nvSpPr>
          <p:spPr>
            <a:xfrm>
              <a:off x="818487" y="1437664"/>
              <a:ext cx="25686" cy="55502"/>
            </a:xfrm>
            <a:custGeom>
              <a:avLst/>
              <a:gdLst/>
              <a:ahLst/>
              <a:cxnLst/>
              <a:rect l="l" t="t" r="r" b="b"/>
              <a:pathLst>
                <a:path w="678" h="1465" extrusionOk="0">
                  <a:moveTo>
                    <a:pt x="196" y="1"/>
                  </a:moveTo>
                  <a:cubicBezTo>
                    <a:pt x="181" y="1"/>
                    <a:pt x="168" y="6"/>
                    <a:pt x="158" y="16"/>
                  </a:cubicBezTo>
                  <a:cubicBezTo>
                    <a:pt x="0" y="172"/>
                    <a:pt x="109" y="362"/>
                    <a:pt x="261" y="362"/>
                  </a:cubicBezTo>
                  <a:lnTo>
                    <a:pt x="316" y="362"/>
                  </a:lnTo>
                  <a:lnTo>
                    <a:pt x="316" y="1350"/>
                  </a:lnTo>
                  <a:cubicBezTo>
                    <a:pt x="316" y="1363"/>
                    <a:pt x="322" y="1378"/>
                    <a:pt x="332" y="1387"/>
                  </a:cubicBezTo>
                  <a:cubicBezTo>
                    <a:pt x="386" y="1442"/>
                    <a:pt x="444" y="1465"/>
                    <a:pt x="497" y="1465"/>
                  </a:cubicBezTo>
                  <a:cubicBezTo>
                    <a:pt x="597" y="1465"/>
                    <a:pt x="678" y="1384"/>
                    <a:pt x="678" y="1285"/>
                  </a:cubicBezTo>
                  <a:lnTo>
                    <a:pt x="678" y="54"/>
                  </a:lnTo>
                  <a:cubicBezTo>
                    <a:pt x="678" y="26"/>
                    <a:pt x="655" y="1"/>
                    <a:pt x="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9"/>
            <p:cNvSpPr/>
            <p:nvPr/>
          </p:nvSpPr>
          <p:spPr>
            <a:xfrm>
              <a:off x="875807" y="1510934"/>
              <a:ext cx="22996" cy="55502"/>
            </a:xfrm>
            <a:custGeom>
              <a:avLst/>
              <a:gdLst/>
              <a:ahLst/>
              <a:cxnLst/>
              <a:rect l="l" t="t" r="r" b="b"/>
              <a:pathLst>
                <a:path w="607" h="1465" extrusionOk="0">
                  <a:moveTo>
                    <a:pt x="198" y="0"/>
                  </a:moveTo>
                  <a:cubicBezTo>
                    <a:pt x="102" y="0"/>
                    <a:pt x="17" y="70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246" y="360"/>
                  </a:lnTo>
                  <a:lnTo>
                    <a:pt x="246" y="1283"/>
                  </a:lnTo>
                  <a:cubicBezTo>
                    <a:pt x="246" y="1385"/>
                    <a:pt x="326" y="1464"/>
                    <a:pt x="426" y="1464"/>
                  </a:cubicBezTo>
                  <a:cubicBezTo>
                    <a:pt x="525" y="1464"/>
                    <a:pt x="607" y="1383"/>
                    <a:pt x="607" y="1283"/>
                  </a:cubicBezTo>
                  <a:lnTo>
                    <a:pt x="607" y="183"/>
                  </a:lnTo>
                  <a:cubicBezTo>
                    <a:pt x="607" y="82"/>
                    <a:pt x="524" y="0"/>
                    <a:pt x="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9"/>
            <p:cNvSpPr/>
            <p:nvPr/>
          </p:nvSpPr>
          <p:spPr>
            <a:xfrm>
              <a:off x="909108" y="1437664"/>
              <a:ext cx="25686" cy="55502"/>
            </a:xfrm>
            <a:custGeom>
              <a:avLst/>
              <a:gdLst/>
              <a:ahLst/>
              <a:cxnLst/>
              <a:rect l="l" t="t" r="r" b="b"/>
              <a:pathLst>
                <a:path w="678" h="1465" extrusionOk="0">
                  <a:moveTo>
                    <a:pt x="196" y="1"/>
                  </a:moveTo>
                  <a:cubicBezTo>
                    <a:pt x="181" y="1"/>
                    <a:pt x="168" y="6"/>
                    <a:pt x="158" y="16"/>
                  </a:cubicBezTo>
                  <a:cubicBezTo>
                    <a:pt x="0" y="172"/>
                    <a:pt x="108" y="362"/>
                    <a:pt x="260" y="362"/>
                  </a:cubicBezTo>
                  <a:lnTo>
                    <a:pt x="316" y="362"/>
                  </a:lnTo>
                  <a:lnTo>
                    <a:pt x="316" y="1350"/>
                  </a:lnTo>
                  <a:cubicBezTo>
                    <a:pt x="316" y="1363"/>
                    <a:pt x="322" y="1378"/>
                    <a:pt x="332" y="1387"/>
                  </a:cubicBezTo>
                  <a:cubicBezTo>
                    <a:pt x="386" y="1442"/>
                    <a:pt x="444" y="1464"/>
                    <a:pt x="497" y="1464"/>
                  </a:cubicBezTo>
                  <a:cubicBezTo>
                    <a:pt x="597" y="1464"/>
                    <a:pt x="678" y="1384"/>
                    <a:pt x="678" y="1284"/>
                  </a:cubicBezTo>
                  <a:lnTo>
                    <a:pt x="678" y="54"/>
                  </a:lnTo>
                  <a:cubicBezTo>
                    <a:pt x="678" y="25"/>
                    <a:pt x="655" y="1"/>
                    <a:pt x="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9"/>
            <p:cNvSpPr/>
            <p:nvPr/>
          </p:nvSpPr>
          <p:spPr>
            <a:xfrm>
              <a:off x="772116" y="1436604"/>
              <a:ext cx="38529" cy="58078"/>
            </a:xfrm>
            <a:custGeom>
              <a:avLst/>
              <a:gdLst/>
              <a:ahLst/>
              <a:cxnLst/>
              <a:rect l="l" t="t" r="r" b="b"/>
              <a:pathLst>
                <a:path w="1017" h="1533" extrusionOk="0">
                  <a:moveTo>
                    <a:pt x="510" y="349"/>
                  </a:moveTo>
                  <a:cubicBezTo>
                    <a:pt x="591" y="349"/>
                    <a:pt x="657" y="415"/>
                    <a:pt x="657" y="496"/>
                  </a:cubicBezTo>
                  <a:lnTo>
                    <a:pt x="657" y="1035"/>
                  </a:lnTo>
                  <a:cubicBezTo>
                    <a:pt x="657" y="1116"/>
                    <a:pt x="592" y="1183"/>
                    <a:pt x="510" y="1183"/>
                  </a:cubicBezTo>
                  <a:cubicBezTo>
                    <a:pt x="493" y="1183"/>
                    <a:pt x="477" y="1180"/>
                    <a:pt x="459" y="1174"/>
                  </a:cubicBezTo>
                  <a:cubicBezTo>
                    <a:pt x="401" y="1155"/>
                    <a:pt x="361" y="1097"/>
                    <a:pt x="361" y="1034"/>
                  </a:cubicBezTo>
                  <a:lnTo>
                    <a:pt x="361" y="498"/>
                  </a:lnTo>
                  <a:cubicBezTo>
                    <a:pt x="361" y="435"/>
                    <a:pt x="399" y="377"/>
                    <a:pt x="459" y="357"/>
                  </a:cubicBezTo>
                  <a:cubicBezTo>
                    <a:pt x="476" y="352"/>
                    <a:pt x="493" y="349"/>
                    <a:pt x="510" y="349"/>
                  </a:cubicBezTo>
                  <a:close/>
                  <a:moveTo>
                    <a:pt x="510" y="1"/>
                  </a:moveTo>
                  <a:cubicBezTo>
                    <a:pt x="502" y="1"/>
                    <a:pt x="494" y="1"/>
                    <a:pt x="486" y="1"/>
                  </a:cubicBezTo>
                  <a:cubicBezTo>
                    <a:pt x="212" y="14"/>
                    <a:pt x="1" y="250"/>
                    <a:pt x="1" y="525"/>
                  </a:cubicBezTo>
                  <a:lnTo>
                    <a:pt x="1" y="1027"/>
                  </a:lnTo>
                  <a:cubicBezTo>
                    <a:pt x="1" y="1305"/>
                    <a:pt x="229" y="1533"/>
                    <a:pt x="509" y="1533"/>
                  </a:cubicBezTo>
                  <a:cubicBezTo>
                    <a:pt x="789" y="1533"/>
                    <a:pt x="1017" y="1305"/>
                    <a:pt x="1017" y="1027"/>
                  </a:cubicBezTo>
                  <a:lnTo>
                    <a:pt x="1017" y="508"/>
                  </a:lnTo>
                  <a:cubicBezTo>
                    <a:pt x="1017" y="228"/>
                    <a:pt x="789" y="1"/>
                    <a:pt x="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9"/>
            <p:cNvSpPr/>
            <p:nvPr/>
          </p:nvSpPr>
          <p:spPr>
            <a:xfrm>
              <a:off x="772116" y="1510025"/>
              <a:ext cx="38529" cy="58078"/>
            </a:xfrm>
            <a:custGeom>
              <a:avLst/>
              <a:gdLst/>
              <a:ahLst/>
              <a:cxnLst/>
              <a:rect l="l" t="t" r="r" b="b"/>
              <a:pathLst>
                <a:path w="1017" h="1533" extrusionOk="0">
                  <a:moveTo>
                    <a:pt x="510" y="349"/>
                  </a:moveTo>
                  <a:cubicBezTo>
                    <a:pt x="591" y="349"/>
                    <a:pt x="657" y="415"/>
                    <a:pt x="657" y="495"/>
                  </a:cubicBezTo>
                  <a:lnTo>
                    <a:pt x="657" y="1035"/>
                  </a:lnTo>
                  <a:cubicBezTo>
                    <a:pt x="657" y="1116"/>
                    <a:pt x="590" y="1181"/>
                    <a:pt x="509" y="1181"/>
                  </a:cubicBezTo>
                  <a:cubicBezTo>
                    <a:pt x="428" y="1181"/>
                    <a:pt x="361" y="1116"/>
                    <a:pt x="361" y="1035"/>
                  </a:cubicBezTo>
                  <a:lnTo>
                    <a:pt x="361" y="497"/>
                  </a:lnTo>
                  <a:cubicBezTo>
                    <a:pt x="361" y="435"/>
                    <a:pt x="399" y="377"/>
                    <a:pt x="459" y="357"/>
                  </a:cubicBezTo>
                  <a:cubicBezTo>
                    <a:pt x="476" y="351"/>
                    <a:pt x="493" y="349"/>
                    <a:pt x="510" y="349"/>
                  </a:cubicBezTo>
                  <a:close/>
                  <a:moveTo>
                    <a:pt x="510" y="0"/>
                  </a:moveTo>
                  <a:cubicBezTo>
                    <a:pt x="502" y="0"/>
                    <a:pt x="494" y="1"/>
                    <a:pt x="486" y="1"/>
                  </a:cubicBezTo>
                  <a:cubicBezTo>
                    <a:pt x="212" y="14"/>
                    <a:pt x="1" y="249"/>
                    <a:pt x="1" y="525"/>
                  </a:cubicBezTo>
                  <a:lnTo>
                    <a:pt x="1" y="1026"/>
                  </a:lnTo>
                  <a:cubicBezTo>
                    <a:pt x="1" y="1305"/>
                    <a:pt x="229" y="1532"/>
                    <a:pt x="509" y="1532"/>
                  </a:cubicBezTo>
                  <a:cubicBezTo>
                    <a:pt x="789" y="1532"/>
                    <a:pt x="1017" y="1305"/>
                    <a:pt x="1017" y="1026"/>
                  </a:cubicBezTo>
                  <a:lnTo>
                    <a:pt x="1017" y="508"/>
                  </a:lnTo>
                  <a:cubicBezTo>
                    <a:pt x="1017" y="228"/>
                    <a:pt x="789" y="0"/>
                    <a:pt x="5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9"/>
            <p:cNvSpPr/>
            <p:nvPr/>
          </p:nvSpPr>
          <p:spPr>
            <a:xfrm>
              <a:off x="825496" y="1509987"/>
              <a:ext cx="38491" cy="58078"/>
            </a:xfrm>
            <a:custGeom>
              <a:avLst/>
              <a:gdLst/>
              <a:ahLst/>
              <a:cxnLst/>
              <a:rect l="l" t="t" r="r" b="b"/>
              <a:pathLst>
                <a:path w="1016" h="1533" extrusionOk="0">
                  <a:moveTo>
                    <a:pt x="509" y="350"/>
                  </a:moveTo>
                  <a:cubicBezTo>
                    <a:pt x="590" y="350"/>
                    <a:pt x="655" y="416"/>
                    <a:pt x="655" y="496"/>
                  </a:cubicBezTo>
                  <a:lnTo>
                    <a:pt x="655" y="1036"/>
                  </a:lnTo>
                  <a:cubicBezTo>
                    <a:pt x="655" y="1117"/>
                    <a:pt x="590" y="1182"/>
                    <a:pt x="507" y="1182"/>
                  </a:cubicBezTo>
                  <a:cubicBezTo>
                    <a:pt x="427" y="1182"/>
                    <a:pt x="360" y="1117"/>
                    <a:pt x="360" y="1036"/>
                  </a:cubicBezTo>
                  <a:lnTo>
                    <a:pt x="360" y="498"/>
                  </a:lnTo>
                  <a:lnTo>
                    <a:pt x="361" y="498"/>
                  </a:lnTo>
                  <a:cubicBezTo>
                    <a:pt x="361" y="436"/>
                    <a:pt x="398" y="378"/>
                    <a:pt x="459" y="358"/>
                  </a:cubicBezTo>
                  <a:cubicBezTo>
                    <a:pt x="476" y="352"/>
                    <a:pt x="493" y="350"/>
                    <a:pt x="509" y="350"/>
                  </a:cubicBezTo>
                  <a:close/>
                  <a:moveTo>
                    <a:pt x="507" y="1"/>
                  </a:moveTo>
                  <a:cubicBezTo>
                    <a:pt x="229" y="1"/>
                    <a:pt x="0" y="228"/>
                    <a:pt x="0" y="507"/>
                  </a:cubicBezTo>
                  <a:lnTo>
                    <a:pt x="0" y="1008"/>
                  </a:lnTo>
                  <a:cubicBezTo>
                    <a:pt x="0" y="1282"/>
                    <a:pt x="210" y="1520"/>
                    <a:pt x="484" y="1532"/>
                  </a:cubicBezTo>
                  <a:cubicBezTo>
                    <a:pt x="492" y="1533"/>
                    <a:pt x="500" y="1533"/>
                    <a:pt x="509" y="1533"/>
                  </a:cubicBezTo>
                  <a:cubicBezTo>
                    <a:pt x="788" y="1533"/>
                    <a:pt x="1015" y="1305"/>
                    <a:pt x="1015" y="1025"/>
                  </a:cubicBezTo>
                  <a:lnTo>
                    <a:pt x="1015" y="507"/>
                  </a:lnTo>
                  <a:cubicBezTo>
                    <a:pt x="1015" y="227"/>
                    <a:pt x="788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9"/>
            <p:cNvSpPr/>
            <p:nvPr/>
          </p:nvSpPr>
          <p:spPr>
            <a:xfrm>
              <a:off x="913655" y="1509987"/>
              <a:ext cx="38529" cy="58078"/>
            </a:xfrm>
            <a:custGeom>
              <a:avLst/>
              <a:gdLst/>
              <a:ahLst/>
              <a:cxnLst/>
              <a:rect l="l" t="t" r="r" b="b"/>
              <a:pathLst>
                <a:path w="1017" h="1533" extrusionOk="0">
                  <a:moveTo>
                    <a:pt x="506" y="350"/>
                  </a:moveTo>
                  <a:cubicBezTo>
                    <a:pt x="589" y="350"/>
                    <a:pt x="655" y="416"/>
                    <a:pt x="655" y="496"/>
                  </a:cubicBezTo>
                  <a:lnTo>
                    <a:pt x="655" y="1036"/>
                  </a:lnTo>
                  <a:cubicBezTo>
                    <a:pt x="655" y="1117"/>
                    <a:pt x="589" y="1182"/>
                    <a:pt x="506" y="1182"/>
                  </a:cubicBezTo>
                  <a:cubicBezTo>
                    <a:pt x="426" y="1182"/>
                    <a:pt x="359" y="1117"/>
                    <a:pt x="359" y="1036"/>
                  </a:cubicBezTo>
                  <a:lnTo>
                    <a:pt x="359" y="496"/>
                  </a:lnTo>
                  <a:cubicBezTo>
                    <a:pt x="359" y="416"/>
                    <a:pt x="426" y="350"/>
                    <a:pt x="506" y="350"/>
                  </a:cubicBezTo>
                  <a:close/>
                  <a:moveTo>
                    <a:pt x="508" y="0"/>
                  </a:moveTo>
                  <a:cubicBezTo>
                    <a:pt x="228" y="0"/>
                    <a:pt x="1" y="229"/>
                    <a:pt x="1" y="507"/>
                  </a:cubicBezTo>
                  <a:lnTo>
                    <a:pt x="1" y="1025"/>
                  </a:lnTo>
                  <a:cubicBezTo>
                    <a:pt x="1" y="1306"/>
                    <a:pt x="228" y="1532"/>
                    <a:pt x="509" y="1532"/>
                  </a:cubicBezTo>
                  <a:cubicBezTo>
                    <a:pt x="788" y="1532"/>
                    <a:pt x="1017" y="1305"/>
                    <a:pt x="1017" y="1025"/>
                  </a:cubicBezTo>
                  <a:lnTo>
                    <a:pt x="1017" y="525"/>
                  </a:lnTo>
                  <a:cubicBezTo>
                    <a:pt x="1017" y="250"/>
                    <a:pt x="807" y="14"/>
                    <a:pt x="532" y="1"/>
                  </a:cubicBezTo>
                  <a:cubicBezTo>
                    <a:pt x="524" y="1"/>
                    <a:pt x="516" y="0"/>
                    <a:pt x="5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9"/>
            <p:cNvSpPr/>
            <p:nvPr/>
          </p:nvSpPr>
          <p:spPr>
            <a:xfrm>
              <a:off x="860275" y="1436604"/>
              <a:ext cx="38529" cy="58078"/>
            </a:xfrm>
            <a:custGeom>
              <a:avLst/>
              <a:gdLst/>
              <a:ahLst/>
              <a:cxnLst/>
              <a:rect l="l" t="t" r="r" b="b"/>
              <a:pathLst>
                <a:path w="1017" h="1533" extrusionOk="0">
                  <a:moveTo>
                    <a:pt x="509" y="349"/>
                  </a:moveTo>
                  <a:cubicBezTo>
                    <a:pt x="590" y="349"/>
                    <a:pt x="657" y="415"/>
                    <a:pt x="657" y="496"/>
                  </a:cubicBezTo>
                  <a:lnTo>
                    <a:pt x="657" y="1035"/>
                  </a:lnTo>
                  <a:cubicBezTo>
                    <a:pt x="657" y="1117"/>
                    <a:pt x="591" y="1182"/>
                    <a:pt x="509" y="1182"/>
                  </a:cubicBezTo>
                  <a:cubicBezTo>
                    <a:pt x="427" y="1182"/>
                    <a:pt x="360" y="1117"/>
                    <a:pt x="360" y="1035"/>
                  </a:cubicBezTo>
                  <a:lnTo>
                    <a:pt x="360" y="496"/>
                  </a:lnTo>
                  <a:cubicBezTo>
                    <a:pt x="360" y="415"/>
                    <a:pt x="426" y="349"/>
                    <a:pt x="509" y="349"/>
                  </a:cubicBezTo>
                  <a:close/>
                  <a:moveTo>
                    <a:pt x="509" y="1"/>
                  </a:moveTo>
                  <a:cubicBezTo>
                    <a:pt x="230" y="1"/>
                    <a:pt x="2" y="228"/>
                    <a:pt x="2" y="508"/>
                  </a:cubicBezTo>
                  <a:lnTo>
                    <a:pt x="2" y="1027"/>
                  </a:lnTo>
                  <a:cubicBezTo>
                    <a:pt x="1" y="1305"/>
                    <a:pt x="228" y="1533"/>
                    <a:pt x="509" y="1533"/>
                  </a:cubicBezTo>
                  <a:cubicBezTo>
                    <a:pt x="789" y="1533"/>
                    <a:pt x="1017" y="1305"/>
                    <a:pt x="1017" y="1027"/>
                  </a:cubicBezTo>
                  <a:lnTo>
                    <a:pt x="1017" y="525"/>
                  </a:lnTo>
                  <a:cubicBezTo>
                    <a:pt x="1017" y="252"/>
                    <a:pt x="807" y="14"/>
                    <a:pt x="533" y="1"/>
                  </a:cubicBezTo>
                  <a:cubicBezTo>
                    <a:pt x="525" y="1"/>
                    <a:pt x="517" y="1"/>
                    <a:pt x="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9"/>
            <p:cNvSpPr/>
            <p:nvPr/>
          </p:nvSpPr>
          <p:spPr>
            <a:xfrm>
              <a:off x="954608" y="1436604"/>
              <a:ext cx="38529" cy="58078"/>
            </a:xfrm>
            <a:custGeom>
              <a:avLst/>
              <a:gdLst/>
              <a:ahLst/>
              <a:cxnLst/>
              <a:rect l="l" t="t" r="r" b="b"/>
              <a:pathLst>
                <a:path w="1017" h="1533" extrusionOk="0">
                  <a:moveTo>
                    <a:pt x="508" y="349"/>
                  </a:moveTo>
                  <a:cubicBezTo>
                    <a:pt x="590" y="349"/>
                    <a:pt x="656" y="415"/>
                    <a:pt x="656" y="496"/>
                  </a:cubicBezTo>
                  <a:lnTo>
                    <a:pt x="656" y="1035"/>
                  </a:lnTo>
                  <a:cubicBezTo>
                    <a:pt x="656" y="1117"/>
                    <a:pt x="591" y="1182"/>
                    <a:pt x="508" y="1182"/>
                  </a:cubicBezTo>
                  <a:cubicBezTo>
                    <a:pt x="427" y="1182"/>
                    <a:pt x="361" y="1117"/>
                    <a:pt x="361" y="1035"/>
                  </a:cubicBezTo>
                  <a:lnTo>
                    <a:pt x="361" y="496"/>
                  </a:lnTo>
                  <a:cubicBezTo>
                    <a:pt x="361" y="415"/>
                    <a:pt x="426" y="349"/>
                    <a:pt x="508" y="349"/>
                  </a:cubicBezTo>
                  <a:close/>
                  <a:moveTo>
                    <a:pt x="509" y="1"/>
                  </a:moveTo>
                  <a:cubicBezTo>
                    <a:pt x="229" y="1"/>
                    <a:pt x="2" y="228"/>
                    <a:pt x="2" y="508"/>
                  </a:cubicBezTo>
                  <a:lnTo>
                    <a:pt x="2" y="1027"/>
                  </a:lnTo>
                  <a:cubicBezTo>
                    <a:pt x="0" y="1305"/>
                    <a:pt x="229" y="1533"/>
                    <a:pt x="508" y="1533"/>
                  </a:cubicBezTo>
                  <a:cubicBezTo>
                    <a:pt x="789" y="1533"/>
                    <a:pt x="1016" y="1305"/>
                    <a:pt x="1016" y="1027"/>
                  </a:cubicBezTo>
                  <a:lnTo>
                    <a:pt x="1016" y="525"/>
                  </a:lnTo>
                  <a:cubicBezTo>
                    <a:pt x="1016" y="252"/>
                    <a:pt x="807" y="14"/>
                    <a:pt x="534" y="1"/>
                  </a:cubicBezTo>
                  <a:cubicBezTo>
                    <a:pt x="525" y="1"/>
                    <a:pt x="517" y="1"/>
                    <a:pt x="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9"/>
            <p:cNvSpPr/>
            <p:nvPr/>
          </p:nvSpPr>
          <p:spPr>
            <a:xfrm>
              <a:off x="742339" y="1479944"/>
              <a:ext cx="418402" cy="352937"/>
            </a:xfrm>
            <a:custGeom>
              <a:avLst/>
              <a:gdLst/>
              <a:ahLst/>
              <a:cxnLst/>
              <a:rect l="l" t="t" r="r" b="b"/>
              <a:pathLst>
                <a:path w="11044" h="9316" extrusionOk="0">
                  <a:moveTo>
                    <a:pt x="5751" y="2983"/>
                  </a:moveTo>
                  <a:cubicBezTo>
                    <a:pt x="5763" y="3147"/>
                    <a:pt x="5901" y="3277"/>
                    <a:pt x="6070" y="3277"/>
                  </a:cubicBezTo>
                  <a:lnTo>
                    <a:pt x="6428" y="3277"/>
                  </a:lnTo>
                  <a:cubicBezTo>
                    <a:pt x="6470" y="3414"/>
                    <a:pt x="6525" y="3548"/>
                    <a:pt x="6593" y="3675"/>
                  </a:cubicBezTo>
                  <a:lnTo>
                    <a:pt x="6531" y="3735"/>
                  </a:lnTo>
                  <a:lnTo>
                    <a:pt x="729" y="3735"/>
                  </a:lnTo>
                  <a:cubicBezTo>
                    <a:pt x="527" y="3735"/>
                    <a:pt x="362" y="3570"/>
                    <a:pt x="362" y="3367"/>
                  </a:cubicBezTo>
                  <a:lnTo>
                    <a:pt x="362" y="3116"/>
                  </a:lnTo>
                  <a:cubicBezTo>
                    <a:pt x="362" y="3043"/>
                    <a:pt x="422" y="2983"/>
                    <a:pt x="496" y="2983"/>
                  </a:cubicBezTo>
                  <a:close/>
                  <a:moveTo>
                    <a:pt x="8620" y="360"/>
                  </a:moveTo>
                  <a:lnTo>
                    <a:pt x="8620" y="869"/>
                  </a:lnTo>
                  <a:cubicBezTo>
                    <a:pt x="8620" y="955"/>
                    <a:pt x="8681" y="1031"/>
                    <a:pt x="8764" y="1048"/>
                  </a:cubicBezTo>
                  <a:cubicBezTo>
                    <a:pt x="8956" y="1090"/>
                    <a:pt x="9139" y="1165"/>
                    <a:pt x="9307" y="1267"/>
                  </a:cubicBezTo>
                  <a:cubicBezTo>
                    <a:pt x="9337" y="1286"/>
                    <a:pt x="9370" y="1294"/>
                    <a:pt x="9404" y="1294"/>
                  </a:cubicBezTo>
                  <a:cubicBezTo>
                    <a:pt x="9451" y="1294"/>
                    <a:pt x="9499" y="1277"/>
                    <a:pt x="9534" y="1242"/>
                  </a:cubicBezTo>
                  <a:lnTo>
                    <a:pt x="9843" y="942"/>
                  </a:lnTo>
                  <a:lnTo>
                    <a:pt x="10176" y="1266"/>
                  </a:lnTo>
                  <a:lnTo>
                    <a:pt x="9867" y="1567"/>
                  </a:lnTo>
                  <a:cubicBezTo>
                    <a:pt x="9808" y="1626"/>
                    <a:pt x="9797" y="1718"/>
                    <a:pt x="9843" y="1788"/>
                  </a:cubicBezTo>
                  <a:cubicBezTo>
                    <a:pt x="9949" y="1952"/>
                    <a:pt x="10024" y="2130"/>
                    <a:pt x="10069" y="2319"/>
                  </a:cubicBezTo>
                  <a:cubicBezTo>
                    <a:pt x="10087" y="2400"/>
                    <a:pt x="10163" y="2457"/>
                    <a:pt x="10247" y="2457"/>
                  </a:cubicBezTo>
                  <a:lnTo>
                    <a:pt x="10684" y="2457"/>
                  </a:lnTo>
                  <a:lnTo>
                    <a:pt x="10682" y="2916"/>
                  </a:lnTo>
                  <a:lnTo>
                    <a:pt x="10200" y="2916"/>
                  </a:lnTo>
                  <a:cubicBezTo>
                    <a:pt x="10116" y="2916"/>
                    <a:pt x="10044" y="2975"/>
                    <a:pt x="10027" y="3058"/>
                  </a:cubicBezTo>
                  <a:cubicBezTo>
                    <a:pt x="9986" y="3252"/>
                    <a:pt x="9911" y="3435"/>
                    <a:pt x="9808" y="3603"/>
                  </a:cubicBezTo>
                  <a:cubicBezTo>
                    <a:pt x="9762" y="3675"/>
                    <a:pt x="9773" y="3769"/>
                    <a:pt x="9833" y="3829"/>
                  </a:cubicBezTo>
                  <a:lnTo>
                    <a:pt x="10133" y="4138"/>
                  </a:lnTo>
                  <a:lnTo>
                    <a:pt x="9809" y="4472"/>
                  </a:lnTo>
                  <a:lnTo>
                    <a:pt x="9513" y="4169"/>
                  </a:lnTo>
                  <a:cubicBezTo>
                    <a:pt x="9477" y="4132"/>
                    <a:pt x="9430" y="4113"/>
                    <a:pt x="9382" y="4113"/>
                  </a:cubicBezTo>
                  <a:cubicBezTo>
                    <a:pt x="9347" y="4113"/>
                    <a:pt x="9312" y="4123"/>
                    <a:pt x="9281" y="4142"/>
                  </a:cubicBezTo>
                  <a:cubicBezTo>
                    <a:pt x="9120" y="4246"/>
                    <a:pt x="8945" y="4320"/>
                    <a:pt x="8760" y="4363"/>
                  </a:cubicBezTo>
                  <a:cubicBezTo>
                    <a:pt x="8677" y="4383"/>
                    <a:pt x="8619" y="4458"/>
                    <a:pt x="8619" y="4543"/>
                  </a:cubicBezTo>
                  <a:lnTo>
                    <a:pt x="8619" y="4980"/>
                  </a:lnTo>
                  <a:lnTo>
                    <a:pt x="8160" y="4980"/>
                  </a:lnTo>
                  <a:lnTo>
                    <a:pt x="8160" y="4606"/>
                  </a:lnTo>
                  <a:cubicBezTo>
                    <a:pt x="8160" y="4520"/>
                    <a:pt x="8101" y="4446"/>
                    <a:pt x="8019" y="4426"/>
                  </a:cubicBezTo>
                  <a:cubicBezTo>
                    <a:pt x="7822" y="4382"/>
                    <a:pt x="7634" y="4303"/>
                    <a:pt x="7463" y="4191"/>
                  </a:cubicBezTo>
                  <a:cubicBezTo>
                    <a:pt x="7432" y="4170"/>
                    <a:pt x="7398" y="4161"/>
                    <a:pt x="7364" y="4161"/>
                  </a:cubicBezTo>
                  <a:cubicBezTo>
                    <a:pt x="7316" y="4161"/>
                    <a:pt x="7268" y="4180"/>
                    <a:pt x="7232" y="4217"/>
                  </a:cubicBezTo>
                  <a:lnTo>
                    <a:pt x="6918" y="4539"/>
                  </a:lnTo>
                  <a:lnTo>
                    <a:pt x="6579" y="4191"/>
                  </a:lnTo>
                  <a:lnTo>
                    <a:pt x="6893" y="3869"/>
                  </a:lnTo>
                  <a:cubicBezTo>
                    <a:pt x="6955" y="3806"/>
                    <a:pt x="6965" y="3708"/>
                    <a:pt x="6918" y="3631"/>
                  </a:cubicBezTo>
                  <a:cubicBezTo>
                    <a:pt x="6809" y="3456"/>
                    <a:pt x="6733" y="3267"/>
                    <a:pt x="6689" y="3064"/>
                  </a:cubicBezTo>
                  <a:cubicBezTo>
                    <a:pt x="6670" y="2977"/>
                    <a:pt x="6594" y="2915"/>
                    <a:pt x="6508" y="2915"/>
                  </a:cubicBezTo>
                  <a:lnTo>
                    <a:pt x="6064" y="2915"/>
                  </a:lnTo>
                  <a:lnTo>
                    <a:pt x="6064" y="2424"/>
                  </a:lnTo>
                  <a:lnTo>
                    <a:pt x="6579" y="2424"/>
                  </a:lnTo>
                  <a:cubicBezTo>
                    <a:pt x="6662" y="2424"/>
                    <a:pt x="6735" y="2365"/>
                    <a:pt x="6751" y="2281"/>
                  </a:cubicBezTo>
                  <a:cubicBezTo>
                    <a:pt x="6793" y="2087"/>
                    <a:pt x="6869" y="1904"/>
                    <a:pt x="6971" y="1737"/>
                  </a:cubicBezTo>
                  <a:cubicBezTo>
                    <a:pt x="7016" y="1664"/>
                    <a:pt x="7006" y="1570"/>
                    <a:pt x="6947" y="1509"/>
                  </a:cubicBezTo>
                  <a:lnTo>
                    <a:pt x="6646" y="1200"/>
                  </a:lnTo>
                  <a:lnTo>
                    <a:pt x="6970" y="866"/>
                  </a:lnTo>
                  <a:lnTo>
                    <a:pt x="7272" y="1176"/>
                  </a:lnTo>
                  <a:cubicBezTo>
                    <a:pt x="7306" y="1211"/>
                    <a:pt x="7351" y="1229"/>
                    <a:pt x="7397" y="1229"/>
                  </a:cubicBezTo>
                  <a:cubicBezTo>
                    <a:pt x="7430" y="1229"/>
                    <a:pt x="7463" y="1220"/>
                    <a:pt x="7493" y="1200"/>
                  </a:cubicBezTo>
                  <a:cubicBezTo>
                    <a:pt x="7656" y="1095"/>
                    <a:pt x="7834" y="1019"/>
                    <a:pt x="8023" y="975"/>
                  </a:cubicBezTo>
                  <a:cubicBezTo>
                    <a:pt x="8105" y="957"/>
                    <a:pt x="8162" y="882"/>
                    <a:pt x="8162" y="797"/>
                  </a:cubicBezTo>
                  <a:lnTo>
                    <a:pt x="8162" y="360"/>
                  </a:lnTo>
                  <a:close/>
                  <a:moveTo>
                    <a:pt x="8080" y="0"/>
                  </a:moveTo>
                  <a:cubicBezTo>
                    <a:pt x="7907" y="0"/>
                    <a:pt x="7765" y="141"/>
                    <a:pt x="7765" y="315"/>
                  </a:cubicBezTo>
                  <a:lnTo>
                    <a:pt x="7765" y="663"/>
                  </a:lnTo>
                  <a:cubicBezTo>
                    <a:pt x="7630" y="703"/>
                    <a:pt x="7499" y="757"/>
                    <a:pt x="7375" y="825"/>
                  </a:cubicBezTo>
                  <a:lnTo>
                    <a:pt x="7133" y="582"/>
                  </a:lnTo>
                  <a:cubicBezTo>
                    <a:pt x="7091" y="540"/>
                    <a:pt x="7039" y="508"/>
                    <a:pt x="6982" y="495"/>
                  </a:cubicBezTo>
                  <a:cubicBezTo>
                    <a:pt x="6956" y="489"/>
                    <a:pt x="6931" y="486"/>
                    <a:pt x="6906" y="486"/>
                  </a:cubicBezTo>
                  <a:cubicBezTo>
                    <a:pt x="6823" y="486"/>
                    <a:pt x="6744" y="519"/>
                    <a:pt x="6685" y="577"/>
                  </a:cubicBezTo>
                  <a:lnTo>
                    <a:pt x="6278" y="985"/>
                  </a:lnTo>
                  <a:cubicBezTo>
                    <a:pt x="6219" y="1043"/>
                    <a:pt x="6186" y="1122"/>
                    <a:pt x="6186" y="1206"/>
                  </a:cubicBezTo>
                  <a:cubicBezTo>
                    <a:pt x="6186" y="1289"/>
                    <a:pt x="6219" y="1368"/>
                    <a:pt x="6278" y="1428"/>
                  </a:cubicBezTo>
                  <a:lnTo>
                    <a:pt x="6524" y="1674"/>
                  </a:lnTo>
                  <a:cubicBezTo>
                    <a:pt x="6457" y="1797"/>
                    <a:pt x="6403" y="1928"/>
                    <a:pt x="6362" y="2063"/>
                  </a:cubicBezTo>
                  <a:lnTo>
                    <a:pt x="6016" y="2063"/>
                  </a:lnTo>
                  <a:cubicBezTo>
                    <a:pt x="5842" y="2063"/>
                    <a:pt x="5701" y="2205"/>
                    <a:pt x="5701" y="2379"/>
                  </a:cubicBezTo>
                  <a:lnTo>
                    <a:pt x="5701" y="2622"/>
                  </a:lnTo>
                  <a:lnTo>
                    <a:pt x="502" y="2622"/>
                  </a:lnTo>
                  <a:cubicBezTo>
                    <a:pt x="225" y="2622"/>
                    <a:pt x="0" y="2845"/>
                    <a:pt x="0" y="3122"/>
                  </a:cubicBezTo>
                  <a:lnTo>
                    <a:pt x="0" y="3360"/>
                  </a:lnTo>
                  <a:cubicBezTo>
                    <a:pt x="0" y="3766"/>
                    <a:pt x="330" y="4095"/>
                    <a:pt x="736" y="4095"/>
                  </a:cubicBezTo>
                  <a:lnTo>
                    <a:pt x="1106" y="4095"/>
                  </a:lnTo>
                  <a:lnTo>
                    <a:pt x="2019" y="5335"/>
                  </a:lnTo>
                  <a:cubicBezTo>
                    <a:pt x="2055" y="5383"/>
                    <a:pt x="2111" y="5409"/>
                    <a:pt x="2167" y="5409"/>
                  </a:cubicBezTo>
                  <a:cubicBezTo>
                    <a:pt x="2205" y="5409"/>
                    <a:pt x="2244" y="5397"/>
                    <a:pt x="2277" y="5373"/>
                  </a:cubicBezTo>
                  <a:cubicBezTo>
                    <a:pt x="2358" y="5313"/>
                    <a:pt x="2376" y="5198"/>
                    <a:pt x="2315" y="5116"/>
                  </a:cubicBezTo>
                  <a:lnTo>
                    <a:pt x="1566" y="4096"/>
                  </a:lnTo>
                  <a:lnTo>
                    <a:pt x="6183" y="4096"/>
                  </a:lnTo>
                  <a:cubicBezTo>
                    <a:pt x="6169" y="4205"/>
                    <a:pt x="6199" y="4304"/>
                    <a:pt x="6272" y="4377"/>
                  </a:cubicBezTo>
                  <a:lnTo>
                    <a:pt x="6549" y="4654"/>
                  </a:lnTo>
                  <a:lnTo>
                    <a:pt x="4769" y="7047"/>
                  </a:lnTo>
                  <a:cubicBezTo>
                    <a:pt x="4745" y="7078"/>
                    <a:pt x="4732" y="7117"/>
                    <a:pt x="4751" y="7157"/>
                  </a:cubicBezTo>
                  <a:lnTo>
                    <a:pt x="4751" y="9132"/>
                  </a:lnTo>
                  <a:cubicBezTo>
                    <a:pt x="4733" y="9234"/>
                    <a:pt x="4814" y="9315"/>
                    <a:pt x="4916" y="9315"/>
                  </a:cubicBezTo>
                  <a:cubicBezTo>
                    <a:pt x="5018" y="9315"/>
                    <a:pt x="5111" y="9132"/>
                    <a:pt x="5111" y="9132"/>
                  </a:cubicBezTo>
                  <a:lnTo>
                    <a:pt x="5111" y="7225"/>
                  </a:lnTo>
                  <a:lnTo>
                    <a:pt x="6846" y="4881"/>
                  </a:lnTo>
                  <a:cubicBezTo>
                    <a:pt x="6866" y="4885"/>
                    <a:pt x="6886" y="4887"/>
                    <a:pt x="6906" y="4887"/>
                  </a:cubicBezTo>
                  <a:cubicBezTo>
                    <a:pt x="6986" y="4887"/>
                    <a:pt x="7067" y="4856"/>
                    <a:pt x="7127" y="4794"/>
                  </a:cubicBezTo>
                  <a:lnTo>
                    <a:pt x="7373" y="4547"/>
                  </a:lnTo>
                  <a:cubicBezTo>
                    <a:pt x="7498" y="4615"/>
                    <a:pt x="7629" y="4669"/>
                    <a:pt x="7765" y="4709"/>
                  </a:cubicBezTo>
                  <a:lnTo>
                    <a:pt x="7765" y="5060"/>
                  </a:lnTo>
                  <a:cubicBezTo>
                    <a:pt x="7765" y="5235"/>
                    <a:pt x="7907" y="5376"/>
                    <a:pt x="8080" y="5376"/>
                  </a:cubicBezTo>
                  <a:lnTo>
                    <a:pt x="8662" y="5376"/>
                  </a:lnTo>
                  <a:cubicBezTo>
                    <a:pt x="8836" y="5376"/>
                    <a:pt x="8977" y="5235"/>
                    <a:pt x="8977" y="5060"/>
                  </a:cubicBezTo>
                  <a:lnTo>
                    <a:pt x="8977" y="4714"/>
                  </a:lnTo>
                  <a:cubicBezTo>
                    <a:pt x="9112" y="4673"/>
                    <a:pt x="9243" y="4620"/>
                    <a:pt x="9368" y="4552"/>
                  </a:cubicBezTo>
                  <a:lnTo>
                    <a:pt x="9613" y="4797"/>
                  </a:lnTo>
                  <a:cubicBezTo>
                    <a:pt x="9674" y="4859"/>
                    <a:pt x="9754" y="4890"/>
                    <a:pt x="9835" y="4890"/>
                  </a:cubicBezTo>
                  <a:cubicBezTo>
                    <a:pt x="9916" y="4890"/>
                    <a:pt x="9997" y="4859"/>
                    <a:pt x="10059" y="4797"/>
                  </a:cubicBezTo>
                  <a:lnTo>
                    <a:pt x="10464" y="4392"/>
                  </a:lnTo>
                  <a:cubicBezTo>
                    <a:pt x="10586" y="4269"/>
                    <a:pt x="10586" y="4070"/>
                    <a:pt x="10464" y="3949"/>
                  </a:cubicBezTo>
                  <a:lnTo>
                    <a:pt x="10218" y="3702"/>
                  </a:lnTo>
                  <a:cubicBezTo>
                    <a:pt x="10285" y="3578"/>
                    <a:pt x="10340" y="3447"/>
                    <a:pt x="10380" y="3312"/>
                  </a:cubicBezTo>
                  <a:lnTo>
                    <a:pt x="10728" y="3312"/>
                  </a:lnTo>
                  <a:cubicBezTo>
                    <a:pt x="10902" y="3312"/>
                    <a:pt x="11043" y="3170"/>
                    <a:pt x="11043" y="2997"/>
                  </a:cubicBezTo>
                  <a:lnTo>
                    <a:pt x="11043" y="2380"/>
                  </a:lnTo>
                  <a:cubicBezTo>
                    <a:pt x="11042" y="2204"/>
                    <a:pt x="10902" y="2063"/>
                    <a:pt x="10729" y="2063"/>
                  </a:cubicBezTo>
                  <a:lnTo>
                    <a:pt x="10380" y="2063"/>
                  </a:lnTo>
                  <a:cubicBezTo>
                    <a:pt x="10341" y="1928"/>
                    <a:pt x="10286" y="1797"/>
                    <a:pt x="10218" y="1674"/>
                  </a:cubicBezTo>
                  <a:lnTo>
                    <a:pt x="10464" y="1427"/>
                  </a:lnTo>
                  <a:cubicBezTo>
                    <a:pt x="10523" y="1368"/>
                    <a:pt x="10556" y="1289"/>
                    <a:pt x="10556" y="1206"/>
                  </a:cubicBezTo>
                  <a:cubicBezTo>
                    <a:pt x="10556" y="1122"/>
                    <a:pt x="10523" y="1043"/>
                    <a:pt x="10464" y="985"/>
                  </a:cubicBezTo>
                  <a:lnTo>
                    <a:pt x="10059" y="579"/>
                  </a:lnTo>
                  <a:cubicBezTo>
                    <a:pt x="9997" y="517"/>
                    <a:pt x="9916" y="487"/>
                    <a:pt x="9836" y="487"/>
                  </a:cubicBezTo>
                  <a:cubicBezTo>
                    <a:pt x="9755" y="487"/>
                    <a:pt x="9675" y="517"/>
                    <a:pt x="9613" y="579"/>
                  </a:cubicBezTo>
                  <a:lnTo>
                    <a:pt x="9368" y="823"/>
                  </a:lnTo>
                  <a:cubicBezTo>
                    <a:pt x="9243" y="757"/>
                    <a:pt x="9112" y="702"/>
                    <a:pt x="8977" y="661"/>
                  </a:cubicBezTo>
                  <a:lnTo>
                    <a:pt x="8977" y="315"/>
                  </a:lnTo>
                  <a:cubicBezTo>
                    <a:pt x="8977" y="141"/>
                    <a:pt x="8836" y="0"/>
                    <a:pt x="8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9"/>
            <p:cNvSpPr/>
            <p:nvPr/>
          </p:nvSpPr>
          <p:spPr>
            <a:xfrm>
              <a:off x="1008367" y="1531051"/>
              <a:ext cx="105169" cy="101039"/>
            </a:xfrm>
            <a:custGeom>
              <a:avLst/>
              <a:gdLst/>
              <a:ahLst/>
              <a:cxnLst/>
              <a:rect l="l" t="t" r="r" b="b"/>
              <a:pathLst>
                <a:path w="2776" h="2667" extrusionOk="0">
                  <a:moveTo>
                    <a:pt x="1005" y="1631"/>
                  </a:moveTo>
                  <a:cubicBezTo>
                    <a:pt x="1078" y="1631"/>
                    <a:pt x="1138" y="1692"/>
                    <a:pt x="1138" y="1765"/>
                  </a:cubicBezTo>
                  <a:lnTo>
                    <a:pt x="1138" y="2008"/>
                  </a:lnTo>
                  <a:lnTo>
                    <a:pt x="1137" y="2008"/>
                  </a:lnTo>
                  <a:cubicBezTo>
                    <a:pt x="1137" y="2095"/>
                    <a:pt x="1107" y="2174"/>
                    <a:pt x="1056" y="2237"/>
                  </a:cubicBezTo>
                  <a:cubicBezTo>
                    <a:pt x="913" y="2191"/>
                    <a:pt x="782" y="2111"/>
                    <a:pt x="672" y="2000"/>
                  </a:cubicBezTo>
                  <a:cubicBezTo>
                    <a:pt x="566" y="1894"/>
                    <a:pt x="488" y="1768"/>
                    <a:pt x="442" y="1631"/>
                  </a:cubicBezTo>
                  <a:close/>
                  <a:moveTo>
                    <a:pt x="1344" y="361"/>
                  </a:moveTo>
                  <a:cubicBezTo>
                    <a:pt x="1605" y="361"/>
                    <a:pt x="1865" y="471"/>
                    <a:pt x="2044" y="660"/>
                  </a:cubicBezTo>
                  <a:cubicBezTo>
                    <a:pt x="2305" y="930"/>
                    <a:pt x="2375" y="1322"/>
                    <a:pt x="2233" y="1682"/>
                  </a:cubicBezTo>
                  <a:cubicBezTo>
                    <a:pt x="2096" y="2024"/>
                    <a:pt x="1798" y="2252"/>
                    <a:pt x="1446" y="2286"/>
                  </a:cubicBezTo>
                  <a:cubicBezTo>
                    <a:pt x="1478" y="2203"/>
                    <a:pt x="1497" y="2111"/>
                    <a:pt x="1497" y="2016"/>
                  </a:cubicBezTo>
                  <a:lnTo>
                    <a:pt x="1497" y="1773"/>
                  </a:lnTo>
                  <a:cubicBezTo>
                    <a:pt x="1497" y="1498"/>
                    <a:pt x="1273" y="1273"/>
                    <a:pt x="996" y="1273"/>
                  </a:cubicBezTo>
                  <a:lnTo>
                    <a:pt x="383" y="1273"/>
                  </a:lnTo>
                  <a:cubicBezTo>
                    <a:pt x="409" y="787"/>
                    <a:pt x="810" y="388"/>
                    <a:pt x="1295" y="362"/>
                  </a:cubicBezTo>
                  <a:cubicBezTo>
                    <a:pt x="1311" y="362"/>
                    <a:pt x="1328" y="361"/>
                    <a:pt x="1344" y="361"/>
                  </a:cubicBezTo>
                  <a:close/>
                  <a:moveTo>
                    <a:pt x="1350" y="0"/>
                  </a:moveTo>
                  <a:cubicBezTo>
                    <a:pt x="1327" y="0"/>
                    <a:pt x="1304" y="1"/>
                    <a:pt x="1282" y="2"/>
                  </a:cubicBezTo>
                  <a:cubicBezTo>
                    <a:pt x="607" y="37"/>
                    <a:pt x="53" y="592"/>
                    <a:pt x="19" y="1265"/>
                  </a:cubicBezTo>
                  <a:cubicBezTo>
                    <a:pt x="1" y="1642"/>
                    <a:pt x="142" y="2011"/>
                    <a:pt x="408" y="2276"/>
                  </a:cubicBezTo>
                  <a:cubicBezTo>
                    <a:pt x="658" y="2526"/>
                    <a:pt x="1000" y="2667"/>
                    <a:pt x="1353" y="2667"/>
                  </a:cubicBezTo>
                  <a:cubicBezTo>
                    <a:pt x="1895" y="2667"/>
                    <a:pt x="2378" y="2326"/>
                    <a:pt x="2577" y="1825"/>
                  </a:cubicBezTo>
                  <a:cubicBezTo>
                    <a:pt x="2775" y="1330"/>
                    <a:pt x="2675" y="788"/>
                    <a:pt x="2315" y="412"/>
                  </a:cubicBezTo>
                  <a:cubicBezTo>
                    <a:pt x="2063" y="149"/>
                    <a:pt x="1714" y="0"/>
                    <a:pt x="13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9" name="Google Shape;829;p9"/>
          <p:cNvGrpSpPr/>
          <p:nvPr/>
        </p:nvGrpSpPr>
        <p:grpSpPr>
          <a:xfrm>
            <a:off x="817835" y="1319890"/>
            <a:ext cx="341227" cy="289621"/>
            <a:chOff x="7952725" y="749256"/>
            <a:chExt cx="476707" cy="404612"/>
          </a:xfrm>
        </p:grpSpPr>
        <p:sp>
          <p:nvSpPr>
            <p:cNvPr id="830" name="Google Shape;830;p9"/>
            <p:cNvSpPr/>
            <p:nvPr/>
          </p:nvSpPr>
          <p:spPr>
            <a:xfrm>
              <a:off x="8164957" y="779147"/>
              <a:ext cx="52243" cy="21367"/>
            </a:xfrm>
            <a:custGeom>
              <a:avLst/>
              <a:gdLst/>
              <a:ahLst/>
              <a:cxnLst/>
              <a:rect l="l" t="t" r="r" b="b"/>
              <a:pathLst>
                <a:path w="1379" h="564" extrusionOk="0">
                  <a:moveTo>
                    <a:pt x="684" y="1"/>
                  </a:moveTo>
                  <a:cubicBezTo>
                    <a:pt x="461" y="1"/>
                    <a:pt x="248" y="81"/>
                    <a:pt x="82" y="229"/>
                  </a:cubicBezTo>
                  <a:cubicBezTo>
                    <a:pt x="7" y="297"/>
                    <a:pt x="0" y="414"/>
                    <a:pt x="68" y="490"/>
                  </a:cubicBezTo>
                  <a:cubicBezTo>
                    <a:pt x="105" y="531"/>
                    <a:pt x="155" y="552"/>
                    <a:pt x="206" y="552"/>
                  </a:cubicBezTo>
                  <a:cubicBezTo>
                    <a:pt x="249" y="552"/>
                    <a:pt x="293" y="536"/>
                    <a:pt x="328" y="505"/>
                  </a:cubicBezTo>
                  <a:cubicBezTo>
                    <a:pt x="427" y="417"/>
                    <a:pt x="552" y="369"/>
                    <a:pt x="683" y="369"/>
                  </a:cubicBezTo>
                  <a:cubicBezTo>
                    <a:pt x="819" y="369"/>
                    <a:pt x="949" y="421"/>
                    <a:pt x="1049" y="514"/>
                  </a:cubicBezTo>
                  <a:cubicBezTo>
                    <a:pt x="1084" y="547"/>
                    <a:pt x="1129" y="563"/>
                    <a:pt x="1174" y="563"/>
                  </a:cubicBezTo>
                  <a:cubicBezTo>
                    <a:pt x="1223" y="563"/>
                    <a:pt x="1273" y="543"/>
                    <a:pt x="1310" y="506"/>
                  </a:cubicBezTo>
                  <a:cubicBezTo>
                    <a:pt x="1379" y="431"/>
                    <a:pt x="1374" y="315"/>
                    <a:pt x="1301" y="246"/>
                  </a:cubicBezTo>
                  <a:cubicBezTo>
                    <a:pt x="1134" y="89"/>
                    <a:pt x="915" y="1"/>
                    <a:pt x="6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9"/>
            <p:cNvSpPr/>
            <p:nvPr/>
          </p:nvSpPr>
          <p:spPr>
            <a:xfrm>
              <a:off x="8144386" y="749256"/>
              <a:ext cx="93424" cy="29588"/>
            </a:xfrm>
            <a:custGeom>
              <a:avLst/>
              <a:gdLst/>
              <a:ahLst/>
              <a:cxnLst/>
              <a:rect l="l" t="t" r="r" b="b"/>
              <a:pathLst>
                <a:path w="2466" h="781" extrusionOk="0">
                  <a:moveTo>
                    <a:pt x="1220" y="0"/>
                  </a:moveTo>
                  <a:cubicBezTo>
                    <a:pt x="800" y="0"/>
                    <a:pt x="397" y="155"/>
                    <a:pt x="84" y="434"/>
                  </a:cubicBezTo>
                  <a:cubicBezTo>
                    <a:pt x="7" y="502"/>
                    <a:pt x="1" y="618"/>
                    <a:pt x="69" y="694"/>
                  </a:cubicBezTo>
                  <a:cubicBezTo>
                    <a:pt x="104" y="734"/>
                    <a:pt x="154" y="755"/>
                    <a:pt x="204" y="755"/>
                  </a:cubicBezTo>
                  <a:cubicBezTo>
                    <a:pt x="248" y="755"/>
                    <a:pt x="291" y="739"/>
                    <a:pt x="327" y="708"/>
                  </a:cubicBezTo>
                  <a:cubicBezTo>
                    <a:pt x="572" y="490"/>
                    <a:pt x="889" y="368"/>
                    <a:pt x="1219" y="368"/>
                  </a:cubicBezTo>
                  <a:cubicBezTo>
                    <a:pt x="1560" y="368"/>
                    <a:pt x="1885" y="497"/>
                    <a:pt x="2135" y="730"/>
                  </a:cubicBezTo>
                  <a:cubicBezTo>
                    <a:pt x="2170" y="765"/>
                    <a:pt x="2216" y="780"/>
                    <a:pt x="2261" y="780"/>
                  </a:cubicBezTo>
                  <a:cubicBezTo>
                    <a:pt x="2310" y="780"/>
                    <a:pt x="2358" y="760"/>
                    <a:pt x="2395" y="723"/>
                  </a:cubicBezTo>
                  <a:cubicBezTo>
                    <a:pt x="2465" y="648"/>
                    <a:pt x="2461" y="532"/>
                    <a:pt x="2388" y="462"/>
                  </a:cubicBezTo>
                  <a:cubicBezTo>
                    <a:pt x="2069" y="163"/>
                    <a:pt x="1655" y="0"/>
                    <a:pt x="1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9"/>
            <p:cNvSpPr/>
            <p:nvPr/>
          </p:nvSpPr>
          <p:spPr>
            <a:xfrm>
              <a:off x="8006333" y="846052"/>
              <a:ext cx="368659" cy="229659"/>
            </a:xfrm>
            <a:custGeom>
              <a:avLst/>
              <a:gdLst/>
              <a:ahLst/>
              <a:cxnLst/>
              <a:rect l="l" t="t" r="r" b="b"/>
              <a:pathLst>
                <a:path w="9731" h="6062" extrusionOk="0">
                  <a:moveTo>
                    <a:pt x="9257" y="363"/>
                  </a:moveTo>
                  <a:cubicBezTo>
                    <a:pt x="9319" y="363"/>
                    <a:pt x="9372" y="414"/>
                    <a:pt x="9372" y="478"/>
                  </a:cubicBezTo>
                  <a:lnTo>
                    <a:pt x="9372" y="5555"/>
                  </a:lnTo>
                  <a:cubicBezTo>
                    <a:pt x="9370" y="5618"/>
                    <a:pt x="9319" y="5670"/>
                    <a:pt x="9257" y="5670"/>
                  </a:cubicBezTo>
                  <a:lnTo>
                    <a:pt x="476" y="5670"/>
                  </a:lnTo>
                  <a:cubicBezTo>
                    <a:pt x="413" y="5670"/>
                    <a:pt x="361" y="5619"/>
                    <a:pt x="361" y="5556"/>
                  </a:cubicBezTo>
                  <a:lnTo>
                    <a:pt x="361" y="477"/>
                  </a:lnTo>
                  <a:cubicBezTo>
                    <a:pt x="361" y="414"/>
                    <a:pt x="413" y="363"/>
                    <a:pt x="476" y="363"/>
                  </a:cubicBezTo>
                  <a:close/>
                  <a:moveTo>
                    <a:pt x="483" y="1"/>
                  </a:moveTo>
                  <a:cubicBezTo>
                    <a:pt x="216" y="1"/>
                    <a:pt x="0" y="216"/>
                    <a:pt x="0" y="483"/>
                  </a:cubicBezTo>
                  <a:lnTo>
                    <a:pt x="0" y="5579"/>
                  </a:lnTo>
                  <a:cubicBezTo>
                    <a:pt x="0" y="5846"/>
                    <a:pt x="216" y="6062"/>
                    <a:pt x="483" y="6062"/>
                  </a:cubicBezTo>
                  <a:lnTo>
                    <a:pt x="9248" y="6062"/>
                  </a:lnTo>
                  <a:cubicBezTo>
                    <a:pt x="9515" y="6062"/>
                    <a:pt x="9731" y="5846"/>
                    <a:pt x="9731" y="5579"/>
                  </a:cubicBezTo>
                  <a:lnTo>
                    <a:pt x="9731" y="484"/>
                  </a:lnTo>
                  <a:cubicBezTo>
                    <a:pt x="9730" y="217"/>
                    <a:pt x="9514" y="1"/>
                    <a:pt x="9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9"/>
            <p:cNvSpPr/>
            <p:nvPr/>
          </p:nvSpPr>
          <p:spPr>
            <a:xfrm>
              <a:off x="7952725" y="812524"/>
              <a:ext cx="476707" cy="341344"/>
            </a:xfrm>
            <a:custGeom>
              <a:avLst/>
              <a:gdLst/>
              <a:ahLst/>
              <a:cxnLst/>
              <a:rect l="l" t="t" r="r" b="b"/>
              <a:pathLst>
                <a:path w="12583" h="9010" extrusionOk="0">
                  <a:moveTo>
                    <a:pt x="7411" y="7799"/>
                  </a:moveTo>
                  <a:lnTo>
                    <a:pt x="7411" y="7846"/>
                  </a:lnTo>
                  <a:cubicBezTo>
                    <a:pt x="7411" y="7948"/>
                    <a:pt x="7330" y="8029"/>
                    <a:pt x="7229" y="8029"/>
                  </a:cubicBezTo>
                  <a:lnTo>
                    <a:pt x="5364" y="8029"/>
                  </a:lnTo>
                  <a:cubicBezTo>
                    <a:pt x="5263" y="8029"/>
                    <a:pt x="5181" y="7948"/>
                    <a:pt x="5181" y="7846"/>
                  </a:cubicBezTo>
                  <a:lnTo>
                    <a:pt x="5181" y="7799"/>
                  </a:lnTo>
                  <a:close/>
                  <a:moveTo>
                    <a:pt x="12062" y="7798"/>
                  </a:moveTo>
                  <a:cubicBezTo>
                    <a:pt x="12128" y="7798"/>
                    <a:pt x="12182" y="7852"/>
                    <a:pt x="12182" y="7918"/>
                  </a:cubicBezTo>
                  <a:cubicBezTo>
                    <a:pt x="12185" y="8304"/>
                    <a:pt x="11871" y="8618"/>
                    <a:pt x="11484" y="8618"/>
                  </a:cubicBezTo>
                  <a:lnTo>
                    <a:pt x="1120" y="8618"/>
                  </a:lnTo>
                  <a:cubicBezTo>
                    <a:pt x="733" y="8618"/>
                    <a:pt x="419" y="8304"/>
                    <a:pt x="419" y="7918"/>
                  </a:cubicBezTo>
                  <a:cubicBezTo>
                    <a:pt x="419" y="7852"/>
                    <a:pt x="472" y="7798"/>
                    <a:pt x="538" y="7798"/>
                  </a:cubicBezTo>
                  <a:lnTo>
                    <a:pt x="4820" y="7798"/>
                  </a:lnTo>
                  <a:lnTo>
                    <a:pt x="4820" y="7837"/>
                  </a:lnTo>
                  <a:cubicBezTo>
                    <a:pt x="4820" y="8141"/>
                    <a:pt x="5066" y="8387"/>
                    <a:pt x="5370" y="8387"/>
                  </a:cubicBezTo>
                  <a:lnTo>
                    <a:pt x="7218" y="8387"/>
                  </a:lnTo>
                  <a:cubicBezTo>
                    <a:pt x="7522" y="8387"/>
                    <a:pt x="7768" y="8141"/>
                    <a:pt x="7768" y="7837"/>
                  </a:cubicBezTo>
                  <a:lnTo>
                    <a:pt x="7768" y="7798"/>
                  </a:lnTo>
                  <a:close/>
                  <a:moveTo>
                    <a:pt x="1466" y="1"/>
                  </a:moveTo>
                  <a:cubicBezTo>
                    <a:pt x="1004" y="1"/>
                    <a:pt x="628" y="374"/>
                    <a:pt x="628" y="838"/>
                  </a:cubicBezTo>
                  <a:lnTo>
                    <a:pt x="628" y="6968"/>
                  </a:lnTo>
                  <a:cubicBezTo>
                    <a:pt x="628" y="7142"/>
                    <a:pt x="682" y="7303"/>
                    <a:pt x="772" y="7438"/>
                  </a:cubicBezTo>
                  <a:lnTo>
                    <a:pt x="488" y="7438"/>
                  </a:lnTo>
                  <a:cubicBezTo>
                    <a:pt x="488" y="7438"/>
                    <a:pt x="0" y="7654"/>
                    <a:pt x="0" y="7923"/>
                  </a:cubicBezTo>
                  <a:cubicBezTo>
                    <a:pt x="0" y="8515"/>
                    <a:pt x="482" y="8996"/>
                    <a:pt x="1074" y="9010"/>
                  </a:cubicBezTo>
                  <a:lnTo>
                    <a:pt x="11509" y="9010"/>
                  </a:lnTo>
                  <a:cubicBezTo>
                    <a:pt x="12101" y="8996"/>
                    <a:pt x="12583" y="8515"/>
                    <a:pt x="12583" y="7923"/>
                  </a:cubicBezTo>
                  <a:cubicBezTo>
                    <a:pt x="12583" y="7653"/>
                    <a:pt x="12364" y="7434"/>
                    <a:pt x="12094" y="7434"/>
                  </a:cubicBezTo>
                  <a:lnTo>
                    <a:pt x="12094" y="7438"/>
                  </a:lnTo>
                  <a:lnTo>
                    <a:pt x="11803" y="7438"/>
                  </a:lnTo>
                  <a:cubicBezTo>
                    <a:pt x="11893" y="7301"/>
                    <a:pt x="11946" y="7139"/>
                    <a:pt x="11934" y="6965"/>
                  </a:cubicBezTo>
                  <a:lnTo>
                    <a:pt x="11934" y="6067"/>
                  </a:lnTo>
                  <a:cubicBezTo>
                    <a:pt x="11947" y="5965"/>
                    <a:pt x="11865" y="5883"/>
                    <a:pt x="11763" y="5883"/>
                  </a:cubicBezTo>
                  <a:cubicBezTo>
                    <a:pt x="11661" y="5883"/>
                    <a:pt x="11573" y="6067"/>
                    <a:pt x="11573" y="6067"/>
                  </a:cubicBezTo>
                  <a:lnTo>
                    <a:pt x="11573" y="6970"/>
                  </a:lnTo>
                  <a:cubicBezTo>
                    <a:pt x="11573" y="7228"/>
                    <a:pt x="11364" y="7438"/>
                    <a:pt x="11104" y="7438"/>
                  </a:cubicBezTo>
                  <a:lnTo>
                    <a:pt x="1460" y="7438"/>
                  </a:lnTo>
                  <a:cubicBezTo>
                    <a:pt x="1200" y="7438"/>
                    <a:pt x="991" y="7228"/>
                    <a:pt x="991" y="6970"/>
                  </a:cubicBezTo>
                  <a:lnTo>
                    <a:pt x="991" y="864"/>
                  </a:lnTo>
                  <a:cubicBezTo>
                    <a:pt x="991" y="604"/>
                    <a:pt x="1200" y="394"/>
                    <a:pt x="1460" y="394"/>
                  </a:cubicBezTo>
                  <a:lnTo>
                    <a:pt x="11382" y="394"/>
                  </a:lnTo>
                  <a:cubicBezTo>
                    <a:pt x="11488" y="394"/>
                    <a:pt x="11573" y="479"/>
                    <a:pt x="11573" y="586"/>
                  </a:cubicBezTo>
                  <a:lnTo>
                    <a:pt x="11573" y="5281"/>
                  </a:lnTo>
                  <a:cubicBezTo>
                    <a:pt x="11573" y="5304"/>
                    <a:pt x="11583" y="5325"/>
                    <a:pt x="11598" y="5339"/>
                  </a:cubicBezTo>
                  <a:cubicBezTo>
                    <a:pt x="11650" y="5388"/>
                    <a:pt x="11704" y="5408"/>
                    <a:pt x="11754" y="5408"/>
                  </a:cubicBezTo>
                  <a:cubicBezTo>
                    <a:pt x="11853" y="5408"/>
                    <a:pt x="11934" y="5326"/>
                    <a:pt x="11934" y="5224"/>
                  </a:cubicBezTo>
                  <a:lnTo>
                    <a:pt x="11934" y="838"/>
                  </a:lnTo>
                  <a:cubicBezTo>
                    <a:pt x="11934" y="377"/>
                    <a:pt x="11559" y="1"/>
                    <a:pt x="1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9"/>
            <p:cNvSpPr/>
            <p:nvPr/>
          </p:nvSpPr>
          <p:spPr>
            <a:xfrm>
              <a:off x="8039747" y="885756"/>
              <a:ext cx="301716" cy="144266"/>
            </a:xfrm>
            <a:custGeom>
              <a:avLst/>
              <a:gdLst/>
              <a:ahLst/>
              <a:cxnLst/>
              <a:rect l="l" t="t" r="r" b="b"/>
              <a:pathLst>
                <a:path w="7964" h="3808" extrusionOk="0">
                  <a:moveTo>
                    <a:pt x="7603" y="1410"/>
                  </a:moveTo>
                  <a:lnTo>
                    <a:pt x="7603" y="2721"/>
                  </a:lnTo>
                  <a:lnTo>
                    <a:pt x="6998" y="2721"/>
                  </a:lnTo>
                  <a:cubicBezTo>
                    <a:pt x="6825" y="2721"/>
                    <a:pt x="6685" y="2860"/>
                    <a:pt x="6685" y="3033"/>
                  </a:cubicBezTo>
                  <a:lnTo>
                    <a:pt x="6685" y="3397"/>
                  </a:lnTo>
                  <a:lnTo>
                    <a:pt x="5885" y="2785"/>
                  </a:lnTo>
                  <a:cubicBezTo>
                    <a:pt x="5832" y="2743"/>
                    <a:pt x="5763" y="2721"/>
                    <a:pt x="5695" y="2721"/>
                  </a:cubicBezTo>
                  <a:lnTo>
                    <a:pt x="2917" y="2721"/>
                  </a:lnTo>
                  <a:lnTo>
                    <a:pt x="2917" y="1410"/>
                  </a:lnTo>
                  <a:close/>
                  <a:moveTo>
                    <a:pt x="313" y="1"/>
                  </a:moveTo>
                  <a:cubicBezTo>
                    <a:pt x="140" y="1"/>
                    <a:pt x="1" y="141"/>
                    <a:pt x="1" y="314"/>
                  </a:cubicBezTo>
                  <a:lnTo>
                    <a:pt x="1" y="1720"/>
                  </a:lnTo>
                  <a:cubicBezTo>
                    <a:pt x="1" y="1893"/>
                    <a:pt x="140" y="2033"/>
                    <a:pt x="313" y="2033"/>
                  </a:cubicBezTo>
                  <a:lnTo>
                    <a:pt x="918" y="2033"/>
                  </a:lnTo>
                  <a:lnTo>
                    <a:pt x="918" y="2436"/>
                  </a:lnTo>
                  <a:cubicBezTo>
                    <a:pt x="918" y="2552"/>
                    <a:pt x="977" y="2665"/>
                    <a:pt x="1080" y="2720"/>
                  </a:cubicBezTo>
                  <a:cubicBezTo>
                    <a:pt x="1128" y="2746"/>
                    <a:pt x="1181" y="2760"/>
                    <a:pt x="1234" y="2760"/>
                  </a:cubicBezTo>
                  <a:cubicBezTo>
                    <a:pt x="1302" y="2760"/>
                    <a:pt x="1369" y="2738"/>
                    <a:pt x="1424" y="2696"/>
                  </a:cubicBezTo>
                  <a:lnTo>
                    <a:pt x="2305" y="2032"/>
                  </a:lnTo>
                  <a:lnTo>
                    <a:pt x="2556" y="2032"/>
                  </a:lnTo>
                  <a:lnTo>
                    <a:pt x="2556" y="2767"/>
                  </a:lnTo>
                  <a:cubicBezTo>
                    <a:pt x="2556" y="2940"/>
                    <a:pt x="2696" y="3080"/>
                    <a:pt x="2869" y="3080"/>
                  </a:cubicBezTo>
                  <a:lnTo>
                    <a:pt x="5702" y="3080"/>
                  </a:lnTo>
                  <a:lnTo>
                    <a:pt x="6575" y="3743"/>
                  </a:lnTo>
                  <a:cubicBezTo>
                    <a:pt x="6632" y="3785"/>
                    <a:pt x="6697" y="3807"/>
                    <a:pt x="6765" y="3807"/>
                  </a:cubicBezTo>
                  <a:cubicBezTo>
                    <a:pt x="6817" y="3807"/>
                    <a:pt x="6872" y="3793"/>
                    <a:pt x="6920" y="3766"/>
                  </a:cubicBezTo>
                  <a:cubicBezTo>
                    <a:pt x="7020" y="3710"/>
                    <a:pt x="7078" y="3600"/>
                    <a:pt x="7078" y="3483"/>
                  </a:cubicBezTo>
                  <a:lnTo>
                    <a:pt x="7078" y="3080"/>
                  </a:lnTo>
                  <a:lnTo>
                    <a:pt x="7650" y="3080"/>
                  </a:lnTo>
                  <a:cubicBezTo>
                    <a:pt x="7823" y="3080"/>
                    <a:pt x="7963" y="2940"/>
                    <a:pt x="7963" y="2767"/>
                  </a:cubicBezTo>
                  <a:lnTo>
                    <a:pt x="7963" y="1360"/>
                  </a:lnTo>
                  <a:cubicBezTo>
                    <a:pt x="7964" y="1189"/>
                    <a:pt x="7825" y="1050"/>
                    <a:pt x="7653" y="1050"/>
                  </a:cubicBezTo>
                  <a:lnTo>
                    <a:pt x="5442" y="1050"/>
                  </a:lnTo>
                  <a:lnTo>
                    <a:pt x="5442" y="193"/>
                  </a:lnTo>
                  <a:cubicBezTo>
                    <a:pt x="5442" y="88"/>
                    <a:pt x="5356" y="1"/>
                    <a:pt x="5250" y="1"/>
                  </a:cubicBezTo>
                  <a:lnTo>
                    <a:pt x="2177" y="1"/>
                  </a:lnTo>
                  <a:cubicBezTo>
                    <a:pt x="2142" y="1"/>
                    <a:pt x="2107" y="17"/>
                    <a:pt x="2084" y="46"/>
                  </a:cubicBezTo>
                  <a:cubicBezTo>
                    <a:pt x="1968" y="196"/>
                    <a:pt x="2072" y="361"/>
                    <a:pt x="2214" y="361"/>
                  </a:cubicBezTo>
                  <a:lnTo>
                    <a:pt x="5080" y="361"/>
                  </a:lnTo>
                  <a:lnTo>
                    <a:pt x="5080" y="1050"/>
                  </a:lnTo>
                  <a:lnTo>
                    <a:pt x="2871" y="1050"/>
                  </a:lnTo>
                  <a:cubicBezTo>
                    <a:pt x="2698" y="1050"/>
                    <a:pt x="2558" y="1190"/>
                    <a:pt x="2558" y="1363"/>
                  </a:cubicBezTo>
                  <a:lnTo>
                    <a:pt x="2558" y="1672"/>
                  </a:lnTo>
                  <a:lnTo>
                    <a:pt x="2276" y="1672"/>
                  </a:lnTo>
                  <a:cubicBezTo>
                    <a:pt x="2208" y="1672"/>
                    <a:pt x="2140" y="1695"/>
                    <a:pt x="2085" y="1735"/>
                  </a:cubicBezTo>
                  <a:lnTo>
                    <a:pt x="1280" y="2347"/>
                  </a:lnTo>
                  <a:lnTo>
                    <a:pt x="1280" y="1985"/>
                  </a:lnTo>
                  <a:cubicBezTo>
                    <a:pt x="1280" y="1812"/>
                    <a:pt x="1139" y="1672"/>
                    <a:pt x="967" y="1672"/>
                  </a:cubicBezTo>
                  <a:lnTo>
                    <a:pt x="362" y="1672"/>
                  </a:lnTo>
                  <a:lnTo>
                    <a:pt x="362" y="361"/>
                  </a:lnTo>
                  <a:lnTo>
                    <a:pt x="1258" y="361"/>
                  </a:lnTo>
                  <a:cubicBezTo>
                    <a:pt x="1353" y="361"/>
                    <a:pt x="1438" y="292"/>
                    <a:pt x="1446" y="198"/>
                  </a:cubicBezTo>
                  <a:cubicBezTo>
                    <a:pt x="1455" y="90"/>
                    <a:pt x="1371" y="1"/>
                    <a:pt x="12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5" name="Google Shape;835;p9"/>
          <p:cNvGrpSpPr/>
          <p:nvPr/>
        </p:nvGrpSpPr>
        <p:grpSpPr>
          <a:xfrm>
            <a:off x="6317588" y="3052879"/>
            <a:ext cx="341362" cy="327858"/>
            <a:chOff x="7163051" y="722585"/>
            <a:chExt cx="476896" cy="458030"/>
          </a:xfrm>
        </p:grpSpPr>
        <p:sp>
          <p:nvSpPr>
            <p:cNvPr id="836" name="Google Shape;836;p9"/>
            <p:cNvSpPr/>
            <p:nvPr/>
          </p:nvSpPr>
          <p:spPr>
            <a:xfrm>
              <a:off x="7163051" y="722585"/>
              <a:ext cx="476896" cy="458030"/>
            </a:xfrm>
            <a:custGeom>
              <a:avLst/>
              <a:gdLst/>
              <a:ahLst/>
              <a:cxnLst/>
              <a:rect l="l" t="t" r="r" b="b"/>
              <a:pathLst>
                <a:path w="12588" h="12090" extrusionOk="0">
                  <a:moveTo>
                    <a:pt x="10624" y="359"/>
                  </a:moveTo>
                  <a:cubicBezTo>
                    <a:pt x="10640" y="359"/>
                    <a:pt x="10653" y="373"/>
                    <a:pt x="10653" y="389"/>
                  </a:cubicBezTo>
                  <a:lnTo>
                    <a:pt x="10653" y="1014"/>
                  </a:lnTo>
                  <a:lnTo>
                    <a:pt x="1938" y="1014"/>
                  </a:lnTo>
                  <a:lnTo>
                    <a:pt x="1938" y="389"/>
                  </a:lnTo>
                  <a:cubicBezTo>
                    <a:pt x="1938" y="374"/>
                    <a:pt x="1952" y="359"/>
                    <a:pt x="1968" y="359"/>
                  </a:cubicBezTo>
                  <a:close/>
                  <a:moveTo>
                    <a:pt x="1577" y="2850"/>
                  </a:moveTo>
                  <a:lnTo>
                    <a:pt x="1577" y="8748"/>
                  </a:lnTo>
                  <a:lnTo>
                    <a:pt x="1217" y="8748"/>
                  </a:lnTo>
                  <a:lnTo>
                    <a:pt x="1217" y="2914"/>
                  </a:lnTo>
                  <a:cubicBezTo>
                    <a:pt x="1217" y="2878"/>
                    <a:pt x="1245" y="2850"/>
                    <a:pt x="1281" y="2850"/>
                  </a:cubicBezTo>
                  <a:close/>
                  <a:moveTo>
                    <a:pt x="10653" y="1408"/>
                  </a:moveTo>
                  <a:lnTo>
                    <a:pt x="10653" y="8748"/>
                  </a:lnTo>
                  <a:lnTo>
                    <a:pt x="1938" y="8748"/>
                  </a:lnTo>
                  <a:lnTo>
                    <a:pt x="1938" y="1408"/>
                  </a:lnTo>
                  <a:close/>
                  <a:moveTo>
                    <a:pt x="11942" y="1998"/>
                  </a:moveTo>
                  <a:cubicBezTo>
                    <a:pt x="12100" y="1998"/>
                    <a:pt x="12229" y="2126"/>
                    <a:pt x="12229" y="2285"/>
                  </a:cubicBezTo>
                  <a:lnTo>
                    <a:pt x="12229" y="8748"/>
                  </a:lnTo>
                  <a:lnTo>
                    <a:pt x="11734" y="8748"/>
                  </a:lnTo>
                  <a:lnTo>
                    <a:pt x="11734" y="4156"/>
                  </a:lnTo>
                  <a:cubicBezTo>
                    <a:pt x="11734" y="4069"/>
                    <a:pt x="11677" y="3988"/>
                    <a:pt x="11591" y="3971"/>
                  </a:cubicBezTo>
                  <a:cubicBezTo>
                    <a:pt x="11578" y="3968"/>
                    <a:pt x="11566" y="3967"/>
                    <a:pt x="11554" y="3967"/>
                  </a:cubicBezTo>
                  <a:cubicBezTo>
                    <a:pt x="11455" y="3967"/>
                    <a:pt x="11375" y="4050"/>
                    <a:pt x="11375" y="4151"/>
                  </a:cubicBezTo>
                  <a:lnTo>
                    <a:pt x="11375" y="8747"/>
                  </a:lnTo>
                  <a:lnTo>
                    <a:pt x="11015" y="8747"/>
                  </a:lnTo>
                  <a:lnTo>
                    <a:pt x="11015" y="2849"/>
                  </a:lnTo>
                  <a:lnTo>
                    <a:pt x="11312" y="2849"/>
                  </a:lnTo>
                  <a:cubicBezTo>
                    <a:pt x="11347" y="2849"/>
                    <a:pt x="11376" y="2877"/>
                    <a:pt x="11376" y="2913"/>
                  </a:cubicBezTo>
                  <a:lnTo>
                    <a:pt x="11376" y="3278"/>
                  </a:lnTo>
                  <a:cubicBezTo>
                    <a:pt x="11376" y="3365"/>
                    <a:pt x="11434" y="3446"/>
                    <a:pt x="11520" y="3464"/>
                  </a:cubicBezTo>
                  <a:cubicBezTo>
                    <a:pt x="11532" y="3466"/>
                    <a:pt x="11545" y="3468"/>
                    <a:pt x="11557" y="3468"/>
                  </a:cubicBezTo>
                  <a:cubicBezTo>
                    <a:pt x="11656" y="3468"/>
                    <a:pt x="11737" y="3384"/>
                    <a:pt x="11737" y="3283"/>
                  </a:cubicBezTo>
                  <a:lnTo>
                    <a:pt x="11737" y="2922"/>
                  </a:lnTo>
                  <a:cubicBezTo>
                    <a:pt x="11737" y="2683"/>
                    <a:pt x="11544" y="2489"/>
                    <a:pt x="11304" y="2489"/>
                  </a:cubicBezTo>
                  <a:lnTo>
                    <a:pt x="11016" y="2489"/>
                  </a:lnTo>
                  <a:lnTo>
                    <a:pt x="11016" y="1998"/>
                  </a:lnTo>
                  <a:close/>
                  <a:moveTo>
                    <a:pt x="12225" y="9108"/>
                  </a:moveTo>
                  <a:lnTo>
                    <a:pt x="12225" y="9674"/>
                  </a:lnTo>
                  <a:cubicBezTo>
                    <a:pt x="12225" y="9832"/>
                    <a:pt x="12098" y="9961"/>
                    <a:pt x="11941" y="9961"/>
                  </a:cubicBezTo>
                  <a:lnTo>
                    <a:pt x="651" y="9961"/>
                  </a:lnTo>
                  <a:cubicBezTo>
                    <a:pt x="493" y="9961"/>
                    <a:pt x="364" y="9832"/>
                    <a:pt x="364" y="9674"/>
                  </a:cubicBezTo>
                  <a:lnTo>
                    <a:pt x="364" y="9108"/>
                  </a:lnTo>
                  <a:close/>
                  <a:moveTo>
                    <a:pt x="7026" y="10320"/>
                  </a:moveTo>
                  <a:cubicBezTo>
                    <a:pt x="7076" y="10611"/>
                    <a:pt x="7197" y="11239"/>
                    <a:pt x="7409" y="11728"/>
                  </a:cubicBezTo>
                  <a:lnTo>
                    <a:pt x="5172" y="11728"/>
                  </a:lnTo>
                  <a:cubicBezTo>
                    <a:pt x="5382" y="11239"/>
                    <a:pt x="5505" y="10611"/>
                    <a:pt x="5553" y="10320"/>
                  </a:cubicBezTo>
                  <a:close/>
                  <a:moveTo>
                    <a:pt x="1976" y="0"/>
                  </a:moveTo>
                  <a:cubicBezTo>
                    <a:pt x="1817" y="0"/>
                    <a:pt x="1680" y="95"/>
                    <a:pt x="1617" y="229"/>
                  </a:cubicBezTo>
                  <a:cubicBezTo>
                    <a:pt x="1593" y="280"/>
                    <a:pt x="1579" y="337"/>
                    <a:pt x="1579" y="399"/>
                  </a:cubicBezTo>
                  <a:lnTo>
                    <a:pt x="1579" y="1639"/>
                  </a:lnTo>
                  <a:lnTo>
                    <a:pt x="198" y="1639"/>
                  </a:lnTo>
                  <a:cubicBezTo>
                    <a:pt x="92" y="1639"/>
                    <a:pt x="7" y="1725"/>
                    <a:pt x="7" y="1830"/>
                  </a:cubicBezTo>
                  <a:lnTo>
                    <a:pt x="7" y="7457"/>
                  </a:lnTo>
                  <a:cubicBezTo>
                    <a:pt x="7" y="7471"/>
                    <a:pt x="12" y="7485"/>
                    <a:pt x="22" y="7495"/>
                  </a:cubicBezTo>
                  <a:cubicBezTo>
                    <a:pt x="76" y="7551"/>
                    <a:pt x="134" y="7575"/>
                    <a:pt x="187" y="7575"/>
                  </a:cubicBezTo>
                  <a:cubicBezTo>
                    <a:pt x="286" y="7575"/>
                    <a:pt x="367" y="7492"/>
                    <a:pt x="367" y="7390"/>
                  </a:cubicBezTo>
                  <a:lnTo>
                    <a:pt x="367" y="2285"/>
                  </a:lnTo>
                  <a:cubicBezTo>
                    <a:pt x="367" y="2126"/>
                    <a:pt x="495" y="1998"/>
                    <a:pt x="653" y="1998"/>
                  </a:cubicBezTo>
                  <a:lnTo>
                    <a:pt x="1579" y="1998"/>
                  </a:lnTo>
                  <a:lnTo>
                    <a:pt x="1579" y="2489"/>
                  </a:lnTo>
                  <a:lnTo>
                    <a:pt x="1259" y="2489"/>
                  </a:lnTo>
                  <a:cubicBezTo>
                    <a:pt x="1019" y="2489"/>
                    <a:pt x="825" y="2683"/>
                    <a:pt x="825" y="2922"/>
                  </a:cubicBezTo>
                  <a:lnTo>
                    <a:pt x="825" y="8748"/>
                  </a:lnTo>
                  <a:lnTo>
                    <a:pt x="367" y="8748"/>
                  </a:lnTo>
                  <a:lnTo>
                    <a:pt x="367" y="8246"/>
                  </a:lnTo>
                  <a:cubicBezTo>
                    <a:pt x="367" y="8246"/>
                    <a:pt x="287" y="8062"/>
                    <a:pt x="185" y="8062"/>
                  </a:cubicBezTo>
                  <a:cubicBezTo>
                    <a:pt x="83" y="8062"/>
                    <a:pt x="1" y="8144"/>
                    <a:pt x="5" y="8246"/>
                  </a:cubicBezTo>
                  <a:lnTo>
                    <a:pt x="5" y="9674"/>
                  </a:lnTo>
                  <a:cubicBezTo>
                    <a:pt x="1" y="10030"/>
                    <a:pt x="285" y="10320"/>
                    <a:pt x="640" y="10320"/>
                  </a:cubicBezTo>
                  <a:cubicBezTo>
                    <a:pt x="645" y="10320"/>
                    <a:pt x="650" y="10320"/>
                    <a:pt x="655" y="10320"/>
                  </a:cubicBezTo>
                  <a:lnTo>
                    <a:pt x="5180" y="10320"/>
                  </a:lnTo>
                  <a:cubicBezTo>
                    <a:pt x="5120" y="10660"/>
                    <a:pt x="4764" y="11728"/>
                    <a:pt x="4764" y="11728"/>
                  </a:cubicBezTo>
                  <a:lnTo>
                    <a:pt x="3745" y="11728"/>
                  </a:lnTo>
                  <a:cubicBezTo>
                    <a:pt x="3657" y="11728"/>
                    <a:pt x="3575" y="11786"/>
                    <a:pt x="3559" y="11873"/>
                  </a:cubicBezTo>
                  <a:cubicBezTo>
                    <a:pt x="3536" y="11988"/>
                    <a:pt x="3626" y="12090"/>
                    <a:pt x="3739" y="12090"/>
                  </a:cubicBezTo>
                  <a:lnTo>
                    <a:pt x="8836" y="12090"/>
                  </a:lnTo>
                  <a:cubicBezTo>
                    <a:pt x="8932" y="12090"/>
                    <a:pt x="9016" y="12021"/>
                    <a:pt x="9026" y="11926"/>
                  </a:cubicBezTo>
                  <a:cubicBezTo>
                    <a:pt x="9035" y="11820"/>
                    <a:pt x="8949" y="11731"/>
                    <a:pt x="8843" y="11731"/>
                  </a:cubicBezTo>
                  <a:lnTo>
                    <a:pt x="7818" y="11731"/>
                  </a:lnTo>
                  <a:cubicBezTo>
                    <a:pt x="7598" y="11307"/>
                    <a:pt x="7462" y="10654"/>
                    <a:pt x="7405" y="10322"/>
                  </a:cubicBezTo>
                  <a:lnTo>
                    <a:pt x="11933" y="10322"/>
                  </a:lnTo>
                  <a:cubicBezTo>
                    <a:pt x="12295" y="10322"/>
                    <a:pt x="12588" y="10029"/>
                    <a:pt x="12588" y="9667"/>
                  </a:cubicBezTo>
                  <a:lnTo>
                    <a:pt x="12588" y="2294"/>
                  </a:lnTo>
                  <a:cubicBezTo>
                    <a:pt x="12586" y="1931"/>
                    <a:pt x="12292" y="1637"/>
                    <a:pt x="11932" y="1637"/>
                  </a:cubicBezTo>
                  <a:lnTo>
                    <a:pt x="11014" y="1637"/>
                  </a:lnTo>
                  <a:lnTo>
                    <a:pt x="11014" y="398"/>
                  </a:lnTo>
                  <a:cubicBezTo>
                    <a:pt x="11014" y="324"/>
                    <a:pt x="10993" y="255"/>
                    <a:pt x="10958" y="196"/>
                  </a:cubicBezTo>
                  <a:cubicBezTo>
                    <a:pt x="10889" y="79"/>
                    <a:pt x="10762" y="0"/>
                    <a:pt x="10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9"/>
            <p:cNvSpPr/>
            <p:nvPr/>
          </p:nvSpPr>
          <p:spPr>
            <a:xfrm>
              <a:off x="7293678" y="846961"/>
              <a:ext cx="119451" cy="135439"/>
            </a:xfrm>
            <a:custGeom>
              <a:avLst/>
              <a:gdLst/>
              <a:ahLst/>
              <a:cxnLst/>
              <a:rect l="l" t="t" r="r" b="b"/>
              <a:pathLst>
                <a:path w="3153" h="3575" extrusionOk="0">
                  <a:moveTo>
                    <a:pt x="1786" y="367"/>
                  </a:moveTo>
                  <a:cubicBezTo>
                    <a:pt x="2070" y="367"/>
                    <a:pt x="2346" y="451"/>
                    <a:pt x="2580" y="609"/>
                  </a:cubicBezTo>
                  <a:cubicBezTo>
                    <a:pt x="2636" y="647"/>
                    <a:pt x="2649" y="716"/>
                    <a:pt x="2612" y="773"/>
                  </a:cubicBezTo>
                  <a:cubicBezTo>
                    <a:pt x="2589" y="806"/>
                    <a:pt x="2552" y="824"/>
                    <a:pt x="2513" y="824"/>
                  </a:cubicBezTo>
                  <a:cubicBezTo>
                    <a:pt x="2491" y="824"/>
                    <a:pt x="2468" y="818"/>
                    <a:pt x="2447" y="804"/>
                  </a:cubicBezTo>
                  <a:cubicBezTo>
                    <a:pt x="2252" y="672"/>
                    <a:pt x="2023" y="603"/>
                    <a:pt x="1786" y="603"/>
                  </a:cubicBezTo>
                  <a:cubicBezTo>
                    <a:pt x="1135" y="603"/>
                    <a:pt x="603" y="1134"/>
                    <a:pt x="603" y="1786"/>
                  </a:cubicBezTo>
                  <a:cubicBezTo>
                    <a:pt x="603" y="2438"/>
                    <a:pt x="1135" y="2970"/>
                    <a:pt x="1786" y="2970"/>
                  </a:cubicBezTo>
                  <a:cubicBezTo>
                    <a:pt x="2038" y="2970"/>
                    <a:pt x="2252" y="2892"/>
                    <a:pt x="2423" y="2741"/>
                  </a:cubicBezTo>
                  <a:cubicBezTo>
                    <a:pt x="2472" y="2696"/>
                    <a:pt x="2525" y="2609"/>
                    <a:pt x="2597" y="2601"/>
                  </a:cubicBezTo>
                  <a:cubicBezTo>
                    <a:pt x="2600" y="2601"/>
                    <a:pt x="2603" y="2601"/>
                    <a:pt x="2606" y="2601"/>
                  </a:cubicBezTo>
                  <a:cubicBezTo>
                    <a:pt x="2634" y="2601"/>
                    <a:pt x="2661" y="2610"/>
                    <a:pt x="2683" y="2630"/>
                  </a:cubicBezTo>
                  <a:cubicBezTo>
                    <a:pt x="2732" y="2671"/>
                    <a:pt x="2738" y="2746"/>
                    <a:pt x="2697" y="2795"/>
                  </a:cubicBezTo>
                  <a:cubicBezTo>
                    <a:pt x="2660" y="2839"/>
                    <a:pt x="2620" y="2879"/>
                    <a:pt x="2578" y="2918"/>
                  </a:cubicBezTo>
                  <a:cubicBezTo>
                    <a:pt x="2367" y="3106"/>
                    <a:pt x="2093" y="3206"/>
                    <a:pt x="1786" y="3206"/>
                  </a:cubicBezTo>
                  <a:cubicBezTo>
                    <a:pt x="1004" y="3206"/>
                    <a:pt x="367" y="2569"/>
                    <a:pt x="367" y="1786"/>
                  </a:cubicBezTo>
                  <a:cubicBezTo>
                    <a:pt x="367" y="1003"/>
                    <a:pt x="1004" y="367"/>
                    <a:pt x="1786" y="367"/>
                  </a:cubicBezTo>
                  <a:close/>
                  <a:moveTo>
                    <a:pt x="1787" y="1"/>
                  </a:moveTo>
                  <a:cubicBezTo>
                    <a:pt x="802" y="1"/>
                    <a:pt x="1" y="802"/>
                    <a:pt x="1" y="1787"/>
                  </a:cubicBezTo>
                  <a:cubicBezTo>
                    <a:pt x="1" y="2773"/>
                    <a:pt x="803" y="3574"/>
                    <a:pt x="1787" y="3574"/>
                  </a:cubicBezTo>
                  <a:cubicBezTo>
                    <a:pt x="2185" y="3574"/>
                    <a:pt x="2545" y="3442"/>
                    <a:pt x="2826" y="3193"/>
                  </a:cubicBezTo>
                  <a:cubicBezTo>
                    <a:pt x="2881" y="3145"/>
                    <a:pt x="2933" y="3091"/>
                    <a:pt x="2980" y="3034"/>
                  </a:cubicBezTo>
                  <a:cubicBezTo>
                    <a:pt x="3152" y="2826"/>
                    <a:pt x="3125" y="2520"/>
                    <a:pt x="2919" y="2348"/>
                  </a:cubicBezTo>
                  <a:cubicBezTo>
                    <a:pt x="2830" y="2273"/>
                    <a:pt x="2722" y="2234"/>
                    <a:pt x="2608" y="2234"/>
                  </a:cubicBezTo>
                  <a:cubicBezTo>
                    <a:pt x="2594" y="2234"/>
                    <a:pt x="2579" y="2234"/>
                    <a:pt x="2565" y="2236"/>
                  </a:cubicBezTo>
                  <a:cubicBezTo>
                    <a:pt x="2435" y="2248"/>
                    <a:pt x="2318" y="2308"/>
                    <a:pt x="2235" y="2408"/>
                  </a:cubicBezTo>
                  <a:cubicBezTo>
                    <a:pt x="2217" y="2428"/>
                    <a:pt x="2198" y="2448"/>
                    <a:pt x="2178" y="2467"/>
                  </a:cubicBezTo>
                  <a:cubicBezTo>
                    <a:pt x="2075" y="2557"/>
                    <a:pt x="1948" y="2601"/>
                    <a:pt x="1787" y="2601"/>
                  </a:cubicBezTo>
                  <a:cubicBezTo>
                    <a:pt x="1339" y="2601"/>
                    <a:pt x="974" y="2237"/>
                    <a:pt x="974" y="1787"/>
                  </a:cubicBezTo>
                  <a:cubicBezTo>
                    <a:pt x="974" y="1338"/>
                    <a:pt x="1339" y="973"/>
                    <a:pt x="1787" y="973"/>
                  </a:cubicBezTo>
                  <a:cubicBezTo>
                    <a:pt x="1952" y="973"/>
                    <a:pt x="2109" y="1022"/>
                    <a:pt x="2243" y="1112"/>
                  </a:cubicBezTo>
                  <a:cubicBezTo>
                    <a:pt x="2327" y="1168"/>
                    <a:pt x="2421" y="1195"/>
                    <a:pt x="2515" y="1195"/>
                  </a:cubicBezTo>
                  <a:cubicBezTo>
                    <a:pt x="2671" y="1195"/>
                    <a:pt x="2825" y="1120"/>
                    <a:pt x="2919" y="981"/>
                  </a:cubicBezTo>
                  <a:cubicBezTo>
                    <a:pt x="2992" y="873"/>
                    <a:pt x="3018" y="744"/>
                    <a:pt x="2994" y="615"/>
                  </a:cubicBezTo>
                  <a:cubicBezTo>
                    <a:pt x="2969" y="489"/>
                    <a:pt x="2897" y="378"/>
                    <a:pt x="2788" y="305"/>
                  </a:cubicBezTo>
                  <a:cubicBezTo>
                    <a:pt x="2492" y="105"/>
                    <a:pt x="2147" y="1"/>
                    <a:pt x="17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9"/>
            <p:cNvSpPr/>
            <p:nvPr/>
          </p:nvSpPr>
          <p:spPr>
            <a:xfrm>
              <a:off x="7414342" y="874428"/>
              <a:ext cx="95091" cy="107859"/>
            </a:xfrm>
            <a:custGeom>
              <a:avLst/>
              <a:gdLst/>
              <a:ahLst/>
              <a:cxnLst/>
              <a:rect l="l" t="t" r="r" b="b"/>
              <a:pathLst>
                <a:path w="2510" h="2847" extrusionOk="0">
                  <a:moveTo>
                    <a:pt x="1423" y="372"/>
                  </a:moveTo>
                  <a:cubicBezTo>
                    <a:pt x="1633" y="372"/>
                    <a:pt x="1838" y="435"/>
                    <a:pt x="2012" y="553"/>
                  </a:cubicBezTo>
                  <a:cubicBezTo>
                    <a:pt x="2063" y="587"/>
                    <a:pt x="2078" y="667"/>
                    <a:pt x="2043" y="717"/>
                  </a:cubicBezTo>
                  <a:cubicBezTo>
                    <a:pt x="2020" y="750"/>
                    <a:pt x="1983" y="769"/>
                    <a:pt x="1945" y="769"/>
                  </a:cubicBezTo>
                  <a:cubicBezTo>
                    <a:pt x="1922" y="769"/>
                    <a:pt x="1900" y="762"/>
                    <a:pt x="1880" y="748"/>
                  </a:cubicBezTo>
                  <a:cubicBezTo>
                    <a:pt x="1745" y="656"/>
                    <a:pt x="1586" y="608"/>
                    <a:pt x="1422" y="608"/>
                  </a:cubicBezTo>
                  <a:cubicBezTo>
                    <a:pt x="969" y="608"/>
                    <a:pt x="603" y="976"/>
                    <a:pt x="603" y="1428"/>
                  </a:cubicBezTo>
                  <a:cubicBezTo>
                    <a:pt x="603" y="1879"/>
                    <a:pt x="972" y="2246"/>
                    <a:pt x="1422" y="2246"/>
                  </a:cubicBezTo>
                  <a:cubicBezTo>
                    <a:pt x="1592" y="2246"/>
                    <a:pt x="1742" y="2192"/>
                    <a:pt x="1858" y="2090"/>
                  </a:cubicBezTo>
                  <a:cubicBezTo>
                    <a:pt x="1905" y="2047"/>
                    <a:pt x="1955" y="1980"/>
                    <a:pt x="2017" y="1980"/>
                  </a:cubicBezTo>
                  <a:cubicBezTo>
                    <a:pt x="2039" y="1980"/>
                    <a:pt x="2063" y="1988"/>
                    <a:pt x="2088" y="2009"/>
                  </a:cubicBezTo>
                  <a:cubicBezTo>
                    <a:pt x="2140" y="2051"/>
                    <a:pt x="2147" y="2121"/>
                    <a:pt x="2104" y="2174"/>
                  </a:cubicBezTo>
                  <a:cubicBezTo>
                    <a:pt x="2077" y="2206"/>
                    <a:pt x="2047" y="2237"/>
                    <a:pt x="2016" y="2264"/>
                  </a:cubicBezTo>
                  <a:cubicBezTo>
                    <a:pt x="1858" y="2405"/>
                    <a:pt x="1652" y="2480"/>
                    <a:pt x="1423" y="2480"/>
                  </a:cubicBezTo>
                  <a:cubicBezTo>
                    <a:pt x="842" y="2480"/>
                    <a:pt x="369" y="2007"/>
                    <a:pt x="369" y="1426"/>
                  </a:cubicBezTo>
                  <a:cubicBezTo>
                    <a:pt x="369" y="845"/>
                    <a:pt x="842" y="372"/>
                    <a:pt x="1423" y="372"/>
                  </a:cubicBezTo>
                  <a:close/>
                  <a:moveTo>
                    <a:pt x="1424" y="0"/>
                  </a:moveTo>
                  <a:cubicBezTo>
                    <a:pt x="640" y="0"/>
                    <a:pt x="1" y="639"/>
                    <a:pt x="1" y="1424"/>
                  </a:cubicBezTo>
                  <a:cubicBezTo>
                    <a:pt x="1" y="2207"/>
                    <a:pt x="640" y="2846"/>
                    <a:pt x="1424" y="2846"/>
                  </a:cubicBezTo>
                  <a:cubicBezTo>
                    <a:pt x="1795" y="2846"/>
                    <a:pt x="2148" y="2692"/>
                    <a:pt x="2387" y="2408"/>
                  </a:cubicBezTo>
                  <a:cubicBezTo>
                    <a:pt x="2470" y="2309"/>
                    <a:pt x="2509" y="2183"/>
                    <a:pt x="2498" y="2053"/>
                  </a:cubicBezTo>
                  <a:cubicBezTo>
                    <a:pt x="2487" y="1927"/>
                    <a:pt x="2425" y="1808"/>
                    <a:pt x="2326" y="1724"/>
                  </a:cubicBezTo>
                  <a:cubicBezTo>
                    <a:pt x="2237" y="1650"/>
                    <a:pt x="2127" y="1611"/>
                    <a:pt x="2013" y="1611"/>
                  </a:cubicBezTo>
                  <a:cubicBezTo>
                    <a:pt x="1999" y="1611"/>
                    <a:pt x="1986" y="1611"/>
                    <a:pt x="1972" y="1612"/>
                  </a:cubicBezTo>
                  <a:cubicBezTo>
                    <a:pt x="1842" y="1624"/>
                    <a:pt x="1726" y="1684"/>
                    <a:pt x="1642" y="1784"/>
                  </a:cubicBezTo>
                  <a:cubicBezTo>
                    <a:pt x="1586" y="1849"/>
                    <a:pt x="1508" y="1874"/>
                    <a:pt x="1424" y="1874"/>
                  </a:cubicBezTo>
                  <a:cubicBezTo>
                    <a:pt x="1175" y="1874"/>
                    <a:pt x="974" y="1672"/>
                    <a:pt x="974" y="1424"/>
                  </a:cubicBezTo>
                  <a:cubicBezTo>
                    <a:pt x="974" y="1175"/>
                    <a:pt x="1175" y="973"/>
                    <a:pt x="1424" y="973"/>
                  </a:cubicBezTo>
                  <a:cubicBezTo>
                    <a:pt x="1514" y="973"/>
                    <a:pt x="1601" y="1000"/>
                    <a:pt x="1675" y="1051"/>
                  </a:cubicBezTo>
                  <a:cubicBezTo>
                    <a:pt x="1759" y="1107"/>
                    <a:pt x="1853" y="1134"/>
                    <a:pt x="1947" y="1134"/>
                  </a:cubicBezTo>
                  <a:cubicBezTo>
                    <a:pt x="2103" y="1134"/>
                    <a:pt x="2257" y="1059"/>
                    <a:pt x="2351" y="920"/>
                  </a:cubicBezTo>
                  <a:cubicBezTo>
                    <a:pt x="2424" y="812"/>
                    <a:pt x="2450" y="682"/>
                    <a:pt x="2425" y="555"/>
                  </a:cubicBezTo>
                  <a:cubicBezTo>
                    <a:pt x="2401" y="428"/>
                    <a:pt x="2328" y="316"/>
                    <a:pt x="2220" y="244"/>
                  </a:cubicBezTo>
                  <a:cubicBezTo>
                    <a:pt x="1984" y="84"/>
                    <a:pt x="1710" y="0"/>
                    <a:pt x="1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9"/>
            <p:cNvSpPr/>
            <p:nvPr/>
          </p:nvSpPr>
          <p:spPr>
            <a:xfrm>
              <a:off x="7245072" y="792937"/>
              <a:ext cx="311756" cy="242805"/>
            </a:xfrm>
            <a:custGeom>
              <a:avLst/>
              <a:gdLst/>
              <a:ahLst/>
              <a:cxnLst/>
              <a:rect l="l" t="t" r="r" b="b"/>
              <a:pathLst>
                <a:path w="8229" h="6409" extrusionOk="0">
                  <a:moveTo>
                    <a:pt x="535" y="370"/>
                  </a:moveTo>
                  <a:cubicBezTo>
                    <a:pt x="611" y="370"/>
                    <a:pt x="672" y="431"/>
                    <a:pt x="672" y="507"/>
                  </a:cubicBezTo>
                  <a:cubicBezTo>
                    <a:pt x="672" y="585"/>
                    <a:pt x="611" y="644"/>
                    <a:pt x="535" y="644"/>
                  </a:cubicBezTo>
                  <a:cubicBezTo>
                    <a:pt x="459" y="644"/>
                    <a:pt x="398" y="584"/>
                    <a:pt x="398" y="507"/>
                  </a:cubicBezTo>
                  <a:cubicBezTo>
                    <a:pt x="398" y="431"/>
                    <a:pt x="459" y="370"/>
                    <a:pt x="535" y="370"/>
                  </a:cubicBezTo>
                  <a:close/>
                  <a:moveTo>
                    <a:pt x="7714" y="370"/>
                  </a:moveTo>
                  <a:cubicBezTo>
                    <a:pt x="7790" y="370"/>
                    <a:pt x="7852" y="431"/>
                    <a:pt x="7852" y="507"/>
                  </a:cubicBezTo>
                  <a:cubicBezTo>
                    <a:pt x="7852" y="585"/>
                    <a:pt x="7791" y="644"/>
                    <a:pt x="7714" y="644"/>
                  </a:cubicBezTo>
                  <a:cubicBezTo>
                    <a:pt x="7639" y="644"/>
                    <a:pt x="7577" y="584"/>
                    <a:pt x="7577" y="507"/>
                  </a:cubicBezTo>
                  <a:cubicBezTo>
                    <a:pt x="7577" y="431"/>
                    <a:pt x="7639" y="370"/>
                    <a:pt x="7714" y="370"/>
                  </a:cubicBezTo>
                  <a:close/>
                  <a:moveTo>
                    <a:pt x="4125" y="371"/>
                  </a:moveTo>
                  <a:cubicBezTo>
                    <a:pt x="4201" y="371"/>
                    <a:pt x="4262" y="433"/>
                    <a:pt x="4262" y="508"/>
                  </a:cubicBezTo>
                  <a:cubicBezTo>
                    <a:pt x="4262" y="585"/>
                    <a:pt x="4201" y="646"/>
                    <a:pt x="4125" y="646"/>
                  </a:cubicBezTo>
                  <a:cubicBezTo>
                    <a:pt x="4049" y="646"/>
                    <a:pt x="3987" y="585"/>
                    <a:pt x="3987" y="508"/>
                  </a:cubicBezTo>
                  <a:cubicBezTo>
                    <a:pt x="3987" y="433"/>
                    <a:pt x="4049" y="371"/>
                    <a:pt x="4125" y="371"/>
                  </a:cubicBezTo>
                  <a:close/>
                  <a:moveTo>
                    <a:pt x="535" y="3074"/>
                  </a:moveTo>
                  <a:cubicBezTo>
                    <a:pt x="611" y="3074"/>
                    <a:pt x="672" y="3136"/>
                    <a:pt x="672" y="3212"/>
                  </a:cubicBezTo>
                  <a:cubicBezTo>
                    <a:pt x="672" y="3288"/>
                    <a:pt x="611" y="3350"/>
                    <a:pt x="535" y="3350"/>
                  </a:cubicBezTo>
                  <a:cubicBezTo>
                    <a:pt x="459" y="3350"/>
                    <a:pt x="398" y="3288"/>
                    <a:pt x="398" y="3212"/>
                  </a:cubicBezTo>
                  <a:cubicBezTo>
                    <a:pt x="398" y="3136"/>
                    <a:pt x="459" y="3074"/>
                    <a:pt x="535" y="3074"/>
                  </a:cubicBezTo>
                  <a:close/>
                  <a:moveTo>
                    <a:pt x="7714" y="3074"/>
                  </a:moveTo>
                  <a:cubicBezTo>
                    <a:pt x="7790" y="3074"/>
                    <a:pt x="7852" y="3136"/>
                    <a:pt x="7852" y="3212"/>
                  </a:cubicBezTo>
                  <a:cubicBezTo>
                    <a:pt x="7852" y="3288"/>
                    <a:pt x="7791" y="3350"/>
                    <a:pt x="7714" y="3350"/>
                  </a:cubicBezTo>
                  <a:cubicBezTo>
                    <a:pt x="7639" y="3350"/>
                    <a:pt x="7577" y="3288"/>
                    <a:pt x="7577" y="3212"/>
                  </a:cubicBezTo>
                  <a:cubicBezTo>
                    <a:pt x="7577" y="3136"/>
                    <a:pt x="7639" y="3074"/>
                    <a:pt x="7714" y="3074"/>
                  </a:cubicBezTo>
                  <a:close/>
                  <a:moveTo>
                    <a:pt x="7267" y="729"/>
                  </a:moveTo>
                  <a:cubicBezTo>
                    <a:pt x="7325" y="852"/>
                    <a:pt x="7422" y="938"/>
                    <a:pt x="7537" y="981"/>
                  </a:cubicBezTo>
                  <a:lnTo>
                    <a:pt x="7537" y="2727"/>
                  </a:lnTo>
                  <a:lnTo>
                    <a:pt x="7542" y="2727"/>
                  </a:lnTo>
                  <a:lnTo>
                    <a:pt x="7542" y="2731"/>
                  </a:lnTo>
                  <a:cubicBezTo>
                    <a:pt x="7348" y="2809"/>
                    <a:pt x="7210" y="2995"/>
                    <a:pt x="7210" y="3212"/>
                  </a:cubicBezTo>
                  <a:cubicBezTo>
                    <a:pt x="7210" y="3429"/>
                    <a:pt x="7537" y="3686"/>
                    <a:pt x="7537" y="3686"/>
                  </a:cubicBezTo>
                  <a:lnTo>
                    <a:pt x="7537" y="5436"/>
                  </a:lnTo>
                  <a:cubicBezTo>
                    <a:pt x="7419" y="5480"/>
                    <a:pt x="7321" y="5567"/>
                    <a:pt x="7263" y="5678"/>
                  </a:cubicBezTo>
                  <a:lnTo>
                    <a:pt x="4563" y="5678"/>
                  </a:lnTo>
                  <a:cubicBezTo>
                    <a:pt x="4478" y="5517"/>
                    <a:pt x="4309" y="5405"/>
                    <a:pt x="4115" y="5405"/>
                  </a:cubicBezTo>
                  <a:cubicBezTo>
                    <a:pt x="3919" y="5405"/>
                    <a:pt x="3749" y="5517"/>
                    <a:pt x="3665" y="5678"/>
                  </a:cubicBezTo>
                  <a:lnTo>
                    <a:pt x="965" y="5678"/>
                  </a:lnTo>
                  <a:cubicBezTo>
                    <a:pt x="908" y="5567"/>
                    <a:pt x="810" y="5481"/>
                    <a:pt x="691" y="5436"/>
                  </a:cubicBezTo>
                  <a:lnTo>
                    <a:pt x="691" y="3680"/>
                  </a:lnTo>
                  <a:cubicBezTo>
                    <a:pt x="885" y="3608"/>
                    <a:pt x="1023" y="3423"/>
                    <a:pt x="1023" y="3204"/>
                  </a:cubicBezTo>
                  <a:cubicBezTo>
                    <a:pt x="1023" y="2985"/>
                    <a:pt x="885" y="2801"/>
                    <a:pt x="691" y="2729"/>
                  </a:cubicBezTo>
                  <a:lnTo>
                    <a:pt x="691" y="972"/>
                  </a:lnTo>
                  <a:cubicBezTo>
                    <a:pt x="810" y="928"/>
                    <a:pt x="908" y="841"/>
                    <a:pt x="965" y="729"/>
                  </a:cubicBezTo>
                  <a:lnTo>
                    <a:pt x="3677" y="729"/>
                  </a:lnTo>
                  <a:cubicBezTo>
                    <a:pt x="3677" y="729"/>
                    <a:pt x="3931" y="1013"/>
                    <a:pt x="4125" y="1013"/>
                  </a:cubicBezTo>
                  <a:cubicBezTo>
                    <a:pt x="4320" y="1013"/>
                    <a:pt x="4489" y="901"/>
                    <a:pt x="4573" y="729"/>
                  </a:cubicBezTo>
                  <a:close/>
                  <a:moveTo>
                    <a:pt x="535" y="5778"/>
                  </a:moveTo>
                  <a:cubicBezTo>
                    <a:pt x="611" y="5778"/>
                    <a:pt x="672" y="5839"/>
                    <a:pt x="672" y="5916"/>
                  </a:cubicBezTo>
                  <a:cubicBezTo>
                    <a:pt x="672" y="5991"/>
                    <a:pt x="611" y="6053"/>
                    <a:pt x="535" y="6053"/>
                  </a:cubicBezTo>
                  <a:cubicBezTo>
                    <a:pt x="459" y="6053"/>
                    <a:pt x="398" y="5991"/>
                    <a:pt x="398" y="5916"/>
                  </a:cubicBezTo>
                  <a:cubicBezTo>
                    <a:pt x="398" y="5839"/>
                    <a:pt x="459" y="5778"/>
                    <a:pt x="535" y="5778"/>
                  </a:cubicBezTo>
                  <a:close/>
                  <a:moveTo>
                    <a:pt x="4125" y="5778"/>
                  </a:moveTo>
                  <a:cubicBezTo>
                    <a:pt x="4201" y="5778"/>
                    <a:pt x="4262" y="5839"/>
                    <a:pt x="4262" y="5916"/>
                  </a:cubicBezTo>
                  <a:cubicBezTo>
                    <a:pt x="4262" y="5991"/>
                    <a:pt x="4201" y="6053"/>
                    <a:pt x="4125" y="6053"/>
                  </a:cubicBezTo>
                  <a:cubicBezTo>
                    <a:pt x="4049" y="6053"/>
                    <a:pt x="3987" y="5991"/>
                    <a:pt x="3987" y="5916"/>
                  </a:cubicBezTo>
                  <a:cubicBezTo>
                    <a:pt x="3987" y="5839"/>
                    <a:pt x="4049" y="5778"/>
                    <a:pt x="4125" y="5778"/>
                  </a:cubicBezTo>
                  <a:close/>
                  <a:moveTo>
                    <a:pt x="7714" y="5778"/>
                  </a:moveTo>
                  <a:cubicBezTo>
                    <a:pt x="7790" y="5778"/>
                    <a:pt x="7852" y="5839"/>
                    <a:pt x="7852" y="5916"/>
                  </a:cubicBezTo>
                  <a:cubicBezTo>
                    <a:pt x="7852" y="5991"/>
                    <a:pt x="7791" y="6053"/>
                    <a:pt x="7714" y="6053"/>
                  </a:cubicBezTo>
                  <a:cubicBezTo>
                    <a:pt x="7639" y="6053"/>
                    <a:pt x="7577" y="5991"/>
                    <a:pt x="7577" y="5916"/>
                  </a:cubicBezTo>
                  <a:cubicBezTo>
                    <a:pt x="7577" y="5839"/>
                    <a:pt x="7639" y="5778"/>
                    <a:pt x="7714" y="5778"/>
                  </a:cubicBezTo>
                  <a:close/>
                  <a:moveTo>
                    <a:pt x="4115" y="0"/>
                  </a:moveTo>
                  <a:cubicBezTo>
                    <a:pt x="3882" y="0"/>
                    <a:pt x="3687" y="157"/>
                    <a:pt x="3627" y="370"/>
                  </a:cubicBezTo>
                  <a:lnTo>
                    <a:pt x="1011" y="370"/>
                  </a:lnTo>
                  <a:cubicBezTo>
                    <a:pt x="953" y="157"/>
                    <a:pt x="756" y="1"/>
                    <a:pt x="525" y="1"/>
                  </a:cubicBezTo>
                  <a:cubicBezTo>
                    <a:pt x="505" y="1"/>
                    <a:pt x="484" y="2"/>
                    <a:pt x="463" y="4"/>
                  </a:cubicBezTo>
                  <a:cubicBezTo>
                    <a:pt x="230" y="32"/>
                    <a:pt x="43" y="224"/>
                    <a:pt x="22" y="459"/>
                  </a:cubicBezTo>
                  <a:cubicBezTo>
                    <a:pt x="1" y="688"/>
                    <a:pt x="135" y="889"/>
                    <a:pt x="331" y="972"/>
                  </a:cubicBezTo>
                  <a:lnTo>
                    <a:pt x="331" y="2739"/>
                  </a:lnTo>
                  <a:cubicBezTo>
                    <a:pt x="148" y="2815"/>
                    <a:pt x="20" y="2996"/>
                    <a:pt x="20" y="3205"/>
                  </a:cubicBezTo>
                  <a:cubicBezTo>
                    <a:pt x="20" y="3415"/>
                    <a:pt x="147" y="3596"/>
                    <a:pt x="331" y="3671"/>
                  </a:cubicBezTo>
                  <a:lnTo>
                    <a:pt x="331" y="5439"/>
                  </a:lnTo>
                  <a:cubicBezTo>
                    <a:pt x="135" y="5522"/>
                    <a:pt x="1" y="5723"/>
                    <a:pt x="22" y="5952"/>
                  </a:cubicBezTo>
                  <a:cubicBezTo>
                    <a:pt x="44" y="6187"/>
                    <a:pt x="230" y="6378"/>
                    <a:pt x="464" y="6405"/>
                  </a:cubicBezTo>
                  <a:cubicBezTo>
                    <a:pt x="484" y="6407"/>
                    <a:pt x="505" y="6408"/>
                    <a:pt x="525" y="6408"/>
                  </a:cubicBezTo>
                  <a:cubicBezTo>
                    <a:pt x="757" y="6408"/>
                    <a:pt x="953" y="6252"/>
                    <a:pt x="1012" y="6040"/>
                  </a:cubicBezTo>
                  <a:lnTo>
                    <a:pt x="3629" y="6040"/>
                  </a:lnTo>
                  <a:cubicBezTo>
                    <a:pt x="3687" y="6252"/>
                    <a:pt x="3883" y="6409"/>
                    <a:pt x="4116" y="6409"/>
                  </a:cubicBezTo>
                  <a:cubicBezTo>
                    <a:pt x="4347" y="6409"/>
                    <a:pt x="4542" y="6252"/>
                    <a:pt x="4603" y="6040"/>
                  </a:cubicBezTo>
                  <a:lnTo>
                    <a:pt x="7218" y="6040"/>
                  </a:lnTo>
                  <a:cubicBezTo>
                    <a:pt x="7277" y="6253"/>
                    <a:pt x="7471" y="6409"/>
                    <a:pt x="7702" y="6409"/>
                  </a:cubicBezTo>
                  <a:cubicBezTo>
                    <a:pt x="7723" y="6409"/>
                    <a:pt x="7744" y="6407"/>
                    <a:pt x="7766" y="6405"/>
                  </a:cubicBezTo>
                  <a:cubicBezTo>
                    <a:pt x="7998" y="6378"/>
                    <a:pt x="8186" y="6187"/>
                    <a:pt x="8208" y="5952"/>
                  </a:cubicBezTo>
                  <a:cubicBezTo>
                    <a:pt x="8229" y="5723"/>
                    <a:pt x="8096" y="5520"/>
                    <a:pt x="7899" y="5439"/>
                  </a:cubicBezTo>
                  <a:lnTo>
                    <a:pt x="7899" y="3671"/>
                  </a:lnTo>
                  <a:cubicBezTo>
                    <a:pt x="8081" y="3596"/>
                    <a:pt x="8211" y="3415"/>
                    <a:pt x="8211" y="3205"/>
                  </a:cubicBezTo>
                  <a:cubicBezTo>
                    <a:pt x="8211" y="2996"/>
                    <a:pt x="8082" y="2815"/>
                    <a:pt x="7899" y="2739"/>
                  </a:cubicBezTo>
                  <a:lnTo>
                    <a:pt x="7899" y="972"/>
                  </a:lnTo>
                  <a:cubicBezTo>
                    <a:pt x="8081" y="895"/>
                    <a:pt x="8210" y="716"/>
                    <a:pt x="8210" y="506"/>
                  </a:cubicBezTo>
                  <a:cubicBezTo>
                    <a:pt x="8210" y="227"/>
                    <a:pt x="7983" y="0"/>
                    <a:pt x="7704" y="0"/>
                  </a:cubicBezTo>
                  <a:cubicBezTo>
                    <a:pt x="7472" y="0"/>
                    <a:pt x="7278" y="157"/>
                    <a:pt x="7217" y="370"/>
                  </a:cubicBezTo>
                  <a:lnTo>
                    <a:pt x="4602" y="370"/>
                  </a:lnTo>
                  <a:cubicBezTo>
                    <a:pt x="4542" y="157"/>
                    <a:pt x="4346" y="0"/>
                    <a:pt x="4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0" name="Google Shape;840;p9"/>
          <p:cNvGrpSpPr/>
          <p:nvPr/>
        </p:nvGrpSpPr>
        <p:grpSpPr>
          <a:xfrm>
            <a:off x="6317598" y="1313637"/>
            <a:ext cx="341362" cy="302150"/>
            <a:chOff x="6364624" y="740505"/>
            <a:chExt cx="476896" cy="422115"/>
          </a:xfrm>
        </p:grpSpPr>
        <p:sp>
          <p:nvSpPr>
            <p:cNvPr id="841" name="Google Shape;841;p9"/>
            <p:cNvSpPr/>
            <p:nvPr/>
          </p:nvSpPr>
          <p:spPr>
            <a:xfrm>
              <a:off x="6638230" y="799719"/>
              <a:ext cx="143622" cy="142410"/>
            </a:xfrm>
            <a:custGeom>
              <a:avLst/>
              <a:gdLst/>
              <a:ahLst/>
              <a:cxnLst/>
              <a:rect l="l" t="t" r="r" b="b"/>
              <a:pathLst>
                <a:path w="3791" h="3759" extrusionOk="0">
                  <a:moveTo>
                    <a:pt x="1880" y="370"/>
                  </a:moveTo>
                  <a:cubicBezTo>
                    <a:pt x="2712" y="370"/>
                    <a:pt x="3391" y="1049"/>
                    <a:pt x="3391" y="1881"/>
                  </a:cubicBezTo>
                  <a:cubicBezTo>
                    <a:pt x="3391" y="2730"/>
                    <a:pt x="2671" y="3380"/>
                    <a:pt x="1880" y="3390"/>
                  </a:cubicBezTo>
                  <a:cubicBezTo>
                    <a:pt x="1873" y="3390"/>
                    <a:pt x="1867" y="3390"/>
                    <a:pt x="1861" y="3390"/>
                  </a:cubicBezTo>
                  <a:cubicBezTo>
                    <a:pt x="1320" y="3390"/>
                    <a:pt x="846" y="3110"/>
                    <a:pt x="582" y="2638"/>
                  </a:cubicBezTo>
                  <a:cubicBezTo>
                    <a:pt x="413" y="2337"/>
                    <a:pt x="351" y="1983"/>
                    <a:pt x="391" y="1643"/>
                  </a:cubicBezTo>
                  <a:cubicBezTo>
                    <a:pt x="475" y="925"/>
                    <a:pt x="1173" y="370"/>
                    <a:pt x="1880" y="370"/>
                  </a:cubicBezTo>
                  <a:close/>
                  <a:moveTo>
                    <a:pt x="1880" y="0"/>
                  </a:moveTo>
                  <a:cubicBezTo>
                    <a:pt x="844" y="0"/>
                    <a:pt x="1" y="843"/>
                    <a:pt x="1" y="1879"/>
                  </a:cubicBezTo>
                  <a:cubicBezTo>
                    <a:pt x="1" y="2915"/>
                    <a:pt x="844" y="3758"/>
                    <a:pt x="1880" y="3758"/>
                  </a:cubicBezTo>
                  <a:cubicBezTo>
                    <a:pt x="2964" y="3758"/>
                    <a:pt x="3791" y="2750"/>
                    <a:pt x="3721" y="1690"/>
                  </a:cubicBezTo>
                  <a:cubicBezTo>
                    <a:pt x="3691" y="1261"/>
                    <a:pt x="3512" y="854"/>
                    <a:pt x="3209" y="550"/>
                  </a:cubicBezTo>
                  <a:cubicBezTo>
                    <a:pt x="2858" y="202"/>
                    <a:pt x="2376" y="0"/>
                    <a:pt x="18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9"/>
            <p:cNvSpPr/>
            <p:nvPr/>
          </p:nvSpPr>
          <p:spPr>
            <a:xfrm>
              <a:off x="6693731" y="842529"/>
              <a:ext cx="32960" cy="56903"/>
            </a:xfrm>
            <a:custGeom>
              <a:avLst/>
              <a:gdLst/>
              <a:ahLst/>
              <a:cxnLst/>
              <a:rect l="l" t="t" r="r" b="b"/>
              <a:pathLst>
                <a:path w="870" h="1502" extrusionOk="0">
                  <a:moveTo>
                    <a:pt x="661" y="1"/>
                  </a:moveTo>
                  <a:cubicBezTo>
                    <a:pt x="588" y="1"/>
                    <a:pt x="518" y="45"/>
                    <a:pt x="489" y="117"/>
                  </a:cubicBezTo>
                  <a:lnTo>
                    <a:pt x="39" y="1248"/>
                  </a:lnTo>
                  <a:cubicBezTo>
                    <a:pt x="1" y="1342"/>
                    <a:pt x="48" y="1450"/>
                    <a:pt x="142" y="1488"/>
                  </a:cubicBezTo>
                  <a:cubicBezTo>
                    <a:pt x="164" y="1497"/>
                    <a:pt x="188" y="1501"/>
                    <a:pt x="210" y="1501"/>
                  </a:cubicBezTo>
                  <a:cubicBezTo>
                    <a:pt x="284" y="1501"/>
                    <a:pt x="353" y="1456"/>
                    <a:pt x="382" y="1384"/>
                  </a:cubicBezTo>
                  <a:lnTo>
                    <a:pt x="832" y="254"/>
                  </a:lnTo>
                  <a:cubicBezTo>
                    <a:pt x="869" y="157"/>
                    <a:pt x="823" y="51"/>
                    <a:pt x="729" y="14"/>
                  </a:cubicBezTo>
                  <a:cubicBezTo>
                    <a:pt x="706" y="5"/>
                    <a:pt x="683" y="1"/>
                    <a:pt x="6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9"/>
            <p:cNvSpPr/>
            <p:nvPr/>
          </p:nvSpPr>
          <p:spPr>
            <a:xfrm>
              <a:off x="6729078" y="844575"/>
              <a:ext cx="26785" cy="52736"/>
            </a:xfrm>
            <a:custGeom>
              <a:avLst/>
              <a:gdLst/>
              <a:ahLst/>
              <a:cxnLst/>
              <a:rect l="l" t="t" r="r" b="b"/>
              <a:pathLst>
                <a:path w="707" h="1392" extrusionOk="0">
                  <a:moveTo>
                    <a:pt x="211" y="1"/>
                  </a:moveTo>
                  <a:cubicBezTo>
                    <a:pt x="179" y="1"/>
                    <a:pt x="146" y="9"/>
                    <a:pt x="116" y="27"/>
                  </a:cubicBezTo>
                  <a:cubicBezTo>
                    <a:pt x="29" y="79"/>
                    <a:pt x="1" y="193"/>
                    <a:pt x="53" y="279"/>
                  </a:cubicBezTo>
                  <a:lnTo>
                    <a:pt x="299" y="688"/>
                  </a:lnTo>
                  <a:lnTo>
                    <a:pt x="52" y="1116"/>
                  </a:lnTo>
                  <a:cubicBezTo>
                    <a:pt x="1" y="1203"/>
                    <a:pt x="31" y="1316"/>
                    <a:pt x="119" y="1368"/>
                  </a:cubicBezTo>
                  <a:cubicBezTo>
                    <a:pt x="148" y="1384"/>
                    <a:pt x="179" y="1392"/>
                    <a:pt x="210" y="1392"/>
                  </a:cubicBezTo>
                  <a:cubicBezTo>
                    <a:pt x="275" y="1392"/>
                    <a:pt x="336" y="1359"/>
                    <a:pt x="371" y="1301"/>
                  </a:cubicBezTo>
                  <a:lnTo>
                    <a:pt x="673" y="779"/>
                  </a:lnTo>
                  <a:cubicBezTo>
                    <a:pt x="707" y="721"/>
                    <a:pt x="706" y="649"/>
                    <a:pt x="671" y="592"/>
                  </a:cubicBezTo>
                  <a:lnTo>
                    <a:pt x="370" y="91"/>
                  </a:lnTo>
                  <a:cubicBezTo>
                    <a:pt x="335" y="33"/>
                    <a:pt x="274" y="1"/>
                    <a:pt x="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9"/>
            <p:cNvSpPr/>
            <p:nvPr/>
          </p:nvSpPr>
          <p:spPr>
            <a:xfrm>
              <a:off x="6663044" y="844575"/>
              <a:ext cx="26785" cy="52736"/>
            </a:xfrm>
            <a:custGeom>
              <a:avLst/>
              <a:gdLst/>
              <a:ahLst/>
              <a:cxnLst/>
              <a:rect l="l" t="t" r="r" b="b"/>
              <a:pathLst>
                <a:path w="707" h="1392" extrusionOk="0">
                  <a:moveTo>
                    <a:pt x="495" y="0"/>
                  </a:moveTo>
                  <a:cubicBezTo>
                    <a:pt x="433" y="0"/>
                    <a:pt x="373" y="32"/>
                    <a:pt x="338" y="90"/>
                  </a:cubicBezTo>
                  <a:lnTo>
                    <a:pt x="36" y="591"/>
                  </a:lnTo>
                  <a:cubicBezTo>
                    <a:pt x="0" y="648"/>
                    <a:pt x="0" y="720"/>
                    <a:pt x="35" y="778"/>
                  </a:cubicBezTo>
                  <a:lnTo>
                    <a:pt x="337" y="1301"/>
                  </a:lnTo>
                  <a:cubicBezTo>
                    <a:pt x="371" y="1359"/>
                    <a:pt x="433" y="1392"/>
                    <a:pt x="497" y="1392"/>
                  </a:cubicBezTo>
                  <a:cubicBezTo>
                    <a:pt x="528" y="1392"/>
                    <a:pt x="559" y="1384"/>
                    <a:pt x="589" y="1368"/>
                  </a:cubicBezTo>
                  <a:cubicBezTo>
                    <a:pt x="676" y="1316"/>
                    <a:pt x="706" y="1203"/>
                    <a:pt x="655" y="1116"/>
                  </a:cubicBezTo>
                  <a:lnTo>
                    <a:pt x="408" y="688"/>
                  </a:lnTo>
                  <a:lnTo>
                    <a:pt x="654" y="279"/>
                  </a:lnTo>
                  <a:cubicBezTo>
                    <a:pt x="706" y="191"/>
                    <a:pt x="679" y="79"/>
                    <a:pt x="591" y="27"/>
                  </a:cubicBezTo>
                  <a:cubicBezTo>
                    <a:pt x="561" y="9"/>
                    <a:pt x="528" y="0"/>
                    <a:pt x="4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9"/>
            <p:cNvSpPr/>
            <p:nvPr/>
          </p:nvSpPr>
          <p:spPr>
            <a:xfrm>
              <a:off x="6449487" y="767289"/>
              <a:ext cx="18677" cy="18677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245" y="1"/>
                  </a:moveTo>
                  <a:cubicBezTo>
                    <a:pt x="109" y="1"/>
                    <a:pt x="0" y="111"/>
                    <a:pt x="0" y="247"/>
                  </a:cubicBezTo>
                  <a:cubicBezTo>
                    <a:pt x="0" y="383"/>
                    <a:pt x="110" y="493"/>
                    <a:pt x="246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6" y="1"/>
                  </a:cubicBezTo>
                  <a:cubicBezTo>
                    <a:pt x="246" y="1"/>
                    <a:pt x="245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9"/>
            <p:cNvSpPr/>
            <p:nvPr/>
          </p:nvSpPr>
          <p:spPr>
            <a:xfrm>
              <a:off x="6485212" y="767289"/>
              <a:ext cx="18715" cy="18677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245" y="1"/>
                  </a:moveTo>
                  <a:cubicBezTo>
                    <a:pt x="110" y="1"/>
                    <a:pt x="1" y="111"/>
                    <a:pt x="1" y="247"/>
                  </a:cubicBezTo>
                  <a:cubicBezTo>
                    <a:pt x="1" y="383"/>
                    <a:pt x="111" y="493"/>
                    <a:pt x="247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7" y="1"/>
                  </a:cubicBezTo>
                  <a:cubicBezTo>
                    <a:pt x="246" y="1"/>
                    <a:pt x="246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9"/>
            <p:cNvSpPr/>
            <p:nvPr/>
          </p:nvSpPr>
          <p:spPr>
            <a:xfrm>
              <a:off x="6364624" y="740505"/>
              <a:ext cx="476896" cy="422115"/>
            </a:xfrm>
            <a:custGeom>
              <a:avLst/>
              <a:gdLst/>
              <a:ahLst/>
              <a:cxnLst/>
              <a:rect l="l" t="t" r="r" b="b"/>
              <a:pathLst>
                <a:path w="12588" h="11142" extrusionOk="0">
                  <a:moveTo>
                    <a:pt x="6537" y="3016"/>
                  </a:moveTo>
                  <a:cubicBezTo>
                    <a:pt x="6514" y="3158"/>
                    <a:pt x="6500" y="3305"/>
                    <a:pt x="6500" y="3456"/>
                  </a:cubicBezTo>
                  <a:cubicBezTo>
                    <a:pt x="6500" y="3761"/>
                    <a:pt x="6551" y="4054"/>
                    <a:pt x="6645" y="4326"/>
                  </a:cubicBezTo>
                  <a:lnTo>
                    <a:pt x="1577" y="4326"/>
                  </a:lnTo>
                  <a:lnTo>
                    <a:pt x="1577" y="3016"/>
                  </a:lnTo>
                  <a:close/>
                  <a:moveTo>
                    <a:pt x="9102" y="1160"/>
                  </a:moveTo>
                  <a:cubicBezTo>
                    <a:pt x="10361" y="1161"/>
                    <a:pt x="11385" y="2184"/>
                    <a:pt x="11385" y="3444"/>
                  </a:cubicBezTo>
                  <a:cubicBezTo>
                    <a:pt x="11385" y="3712"/>
                    <a:pt x="11338" y="3980"/>
                    <a:pt x="11244" y="4232"/>
                  </a:cubicBezTo>
                  <a:cubicBezTo>
                    <a:pt x="10908" y="5146"/>
                    <a:pt x="10023" y="5715"/>
                    <a:pt x="9102" y="5723"/>
                  </a:cubicBezTo>
                  <a:cubicBezTo>
                    <a:pt x="9095" y="5723"/>
                    <a:pt x="9088" y="5723"/>
                    <a:pt x="9081" y="5723"/>
                  </a:cubicBezTo>
                  <a:cubicBezTo>
                    <a:pt x="7849" y="5723"/>
                    <a:pt x="6818" y="4671"/>
                    <a:pt x="6818" y="3443"/>
                  </a:cubicBezTo>
                  <a:cubicBezTo>
                    <a:pt x="6818" y="2184"/>
                    <a:pt x="7843" y="1160"/>
                    <a:pt x="9102" y="1160"/>
                  </a:cubicBezTo>
                  <a:close/>
                  <a:moveTo>
                    <a:pt x="9506" y="7178"/>
                  </a:moveTo>
                  <a:lnTo>
                    <a:pt x="9506" y="9584"/>
                  </a:lnTo>
                  <a:cubicBezTo>
                    <a:pt x="9506" y="9789"/>
                    <a:pt x="9354" y="9971"/>
                    <a:pt x="9149" y="9990"/>
                  </a:cubicBezTo>
                  <a:cubicBezTo>
                    <a:pt x="9137" y="9991"/>
                    <a:pt x="9125" y="9992"/>
                    <a:pt x="9113" y="9992"/>
                  </a:cubicBezTo>
                  <a:cubicBezTo>
                    <a:pt x="8896" y="9992"/>
                    <a:pt x="8719" y="9813"/>
                    <a:pt x="8719" y="9592"/>
                  </a:cubicBezTo>
                  <a:lnTo>
                    <a:pt x="8719" y="7178"/>
                  </a:lnTo>
                  <a:close/>
                  <a:moveTo>
                    <a:pt x="621" y="1"/>
                  </a:moveTo>
                  <a:cubicBezTo>
                    <a:pt x="279" y="1"/>
                    <a:pt x="0" y="279"/>
                    <a:pt x="5" y="621"/>
                  </a:cubicBezTo>
                  <a:lnTo>
                    <a:pt x="5" y="7585"/>
                  </a:lnTo>
                  <a:cubicBezTo>
                    <a:pt x="0" y="7687"/>
                    <a:pt x="83" y="7769"/>
                    <a:pt x="184" y="7769"/>
                  </a:cubicBezTo>
                  <a:cubicBezTo>
                    <a:pt x="287" y="7769"/>
                    <a:pt x="367" y="7585"/>
                    <a:pt x="367" y="7585"/>
                  </a:cubicBezTo>
                  <a:lnTo>
                    <a:pt x="367" y="1933"/>
                  </a:lnTo>
                  <a:lnTo>
                    <a:pt x="6848" y="1933"/>
                  </a:lnTo>
                  <a:cubicBezTo>
                    <a:pt x="6704" y="2142"/>
                    <a:pt x="6592" y="2374"/>
                    <a:pt x="6514" y="2622"/>
                  </a:cubicBezTo>
                  <a:lnTo>
                    <a:pt x="1370" y="2622"/>
                  </a:lnTo>
                  <a:cubicBezTo>
                    <a:pt x="1267" y="2622"/>
                    <a:pt x="1185" y="2704"/>
                    <a:pt x="1185" y="2806"/>
                  </a:cubicBezTo>
                  <a:lnTo>
                    <a:pt x="1185" y="4502"/>
                  </a:lnTo>
                  <a:cubicBezTo>
                    <a:pt x="1185" y="4604"/>
                    <a:pt x="1267" y="4686"/>
                    <a:pt x="1370" y="4686"/>
                  </a:cubicBezTo>
                  <a:lnTo>
                    <a:pt x="6751" y="4686"/>
                  </a:lnTo>
                  <a:cubicBezTo>
                    <a:pt x="7169" y="5474"/>
                    <a:pt x="7977" y="6028"/>
                    <a:pt x="8917" y="6092"/>
                  </a:cubicBezTo>
                  <a:lnTo>
                    <a:pt x="8917" y="6817"/>
                  </a:lnTo>
                  <a:lnTo>
                    <a:pt x="8464" y="6817"/>
                  </a:lnTo>
                  <a:cubicBezTo>
                    <a:pt x="8388" y="6817"/>
                    <a:pt x="8326" y="6878"/>
                    <a:pt x="8326" y="6954"/>
                  </a:cubicBezTo>
                  <a:lnTo>
                    <a:pt x="8326" y="9714"/>
                  </a:lnTo>
                  <a:cubicBezTo>
                    <a:pt x="8326" y="9880"/>
                    <a:pt x="8436" y="10095"/>
                    <a:pt x="8573" y="10190"/>
                  </a:cubicBezTo>
                  <a:cubicBezTo>
                    <a:pt x="8749" y="10315"/>
                    <a:pt x="8929" y="10369"/>
                    <a:pt x="9097" y="10369"/>
                  </a:cubicBezTo>
                  <a:cubicBezTo>
                    <a:pt x="9522" y="10369"/>
                    <a:pt x="9867" y="10024"/>
                    <a:pt x="9867" y="9600"/>
                  </a:cubicBezTo>
                  <a:lnTo>
                    <a:pt x="9867" y="7001"/>
                  </a:lnTo>
                  <a:cubicBezTo>
                    <a:pt x="9867" y="6899"/>
                    <a:pt x="9785" y="6816"/>
                    <a:pt x="9683" y="6816"/>
                  </a:cubicBezTo>
                  <a:lnTo>
                    <a:pt x="9277" y="6816"/>
                  </a:lnTo>
                  <a:lnTo>
                    <a:pt x="9277" y="6100"/>
                  </a:lnTo>
                  <a:cubicBezTo>
                    <a:pt x="10649" y="6006"/>
                    <a:pt x="11736" y="4856"/>
                    <a:pt x="11736" y="3458"/>
                  </a:cubicBezTo>
                  <a:cubicBezTo>
                    <a:pt x="11736" y="2906"/>
                    <a:pt x="11566" y="2393"/>
                    <a:pt x="11276" y="1968"/>
                  </a:cubicBezTo>
                  <a:lnTo>
                    <a:pt x="12192" y="1968"/>
                  </a:lnTo>
                  <a:lnTo>
                    <a:pt x="12192" y="10530"/>
                  </a:lnTo>
                  <a:cubicBezTo>
                    <a:pt x="12192" y="10668"/>
                    <a:pt x="12080" y="10781"/>
                    <a:pt x="11941" y="10781"/>
                  </a:cubicBezTo>
                  <a:lnTo>
                    <a:pt x="556" y="10781"/>
                  </a:lnTo>
                  <a:cubicBezTo>
                    <a:pt x="450" y="10781"/>
                    <a:pt x="366" y="10695"/>
                    <a:pt x="366" y="10589"/>
                  </a:cubicBezTo>
                  <a:lnTo>
                    <a:pt x="366" y="8421"/>
                  </a:lnTo>
                  <a:cubicBezTo>
                    <a:pt x="366" y="8373"/>
                    <a:pt x="341" y="8327"/>
                    <a:pt x="303" y="8301"/>
                  </a:cubicBezTo>
                  <a:cubicBezTo>
                    <a:pt x="263" y="8274"/>
                    <a:pt x="223" y="8262"/>
                    <a:pt x="185" y="8262"/>
                  </a:cubicBezTo>
                  <a:cubicBezTo>
                    <a:pt x="86" y="8262"/>
                    <a:pt x="5" y="8345"/>
                    <a:pt x="5" y="8446"/>
                  </a:cubicBezTo>
                  <a:lnTo>
                    <a:pt x="5" y="10521"/>
                  </a:lnTo>
                  <a:cubicBezTo>
                    <a:pt x="5" y="10864"/>
                    <a:pt x="283" y="11141"/>
                    <a:pt x="625" y="11141"/>
                  </a:cubicBezTo>
                  <a:lnTo>
                    <a:pt x="11966" y="11141"/>
                  </a:lnTo>
                  <a:cubicBezTo>
                    <a:pt x="12308" y="11141"/>
                    <a:pt x="12586" y="10864"/>
                    <a:pt x="12586" y="10521"/>
                  </a:cubicBezTo>
                  <a:lnTo>
                    <a:pt x="12586" y="623"/>
                  </a:lnTo>
                  <a:cubicBezTo>
                    <a:pt x="12587" y="279"/>
                    <a:pt x="12307" y="2"/>
                    <a:pt x="11966" y="2"/>
                  </a:cubicBezTo>
                  <a:lnTo>
                    <a:pt x="10946" y="2"/>
                  </a:lnTo>
                  <a:cubicBezTo>
                    <a:pt x="10841" y="2"/>
                    <a:pt x="10757" y="91"/>
                    <a:pt x="10767" y="199"/>
                  </a:cubicBezTo>
                  <a:cubicBezTo>
                    <a:pt x="10775" y="293"/>
                    <a:pt x="10860" y="362"/>
                    <a:pt x="10955" y="362"/>
                  </a:cubicBezTo>
                  <a:lnTo>
                    <a:pt x="11975" y="362"/>
                  </a:lnTo>
                  <a:cubicBezTo>
                    <a:pt x="12114" y="362"/>
                    <a:pt x="12227" y="475"/>
                    <a:pt x="12227" y="613"/>
                  </a:cubicBezTo>
                  <a:lnTo>
                    <a:pt x="12227" y="1575"/>
                  </a:lnTo>
                  <a:lnTo>
                    <a:pt x="11001" y="1575"/>
                  </a:lnTo>
                  <a:cubicBezTo>
                    <a:pt x="10520" y="1086"/>
                    <a:pt x="9850" y="784"/>
                    <a:pt x="9112" y="784"/>
                  </a:cubicBezTo>
                  <a:cubicBezTo>
                    <a:pt x="8374" y="784"/>
                    <a:pt x="7704" y="1086"/>
                    <a:pt x="7223" y="1575"/>
                  </a:cubicBezTo>
                  <a:lnTo>
                    <a:pt x="366" y="1575"/>
                  </a:lnTo>
                  <a:lnTo>
                    <a:pt x="366" y="623"/>
                  </a:lnTo>
                  <a:cubicBezTo>
                    <a:pt x="366" y="623"/>
                    <a:pt x="482" y="371"/>
                    <a:pt x="621" y="362"/>
                  </a:cubicBezTo>
                  <a:lnTo>
                    <a:pt x="10091" y="362"/>
                  </a:lnTo>
                  <a:cubicBezTo>
                    <a:pt x="10096" y="362"/>
                    <a:pt x="10101" y="363"/>
                    <a:pt x="10106" y="363"/>
                  </a:cubicBezTo>
                  <a:cubicBezTo>
                    <a:pt x="10201" y="363"/>
                    <a:pt x="10276" y="283"/>
                    <a:pt x="10276" y="185"/>
                  </a:cubicBezTo>
                  <a:cubicBezTo>
                    <a:pt x="10276" y="83"/>
                    <a:pt x="10194" y="1"/>
                    <a:pt x="100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9"/>
            <p:cNvSpPr/>
            <p:nvPr/>
          </p:nvSpPr>
          <p:spPr>
            <a:xfrm>
              <a:off x="6483886" y="931331"/>
              <a:ext cx="13714" cy="201927"/>
            </a:xfrm>
            <a:custGeom>
              <a:avLst/>
              <a:gdLst/>
              <a:ahLst/>
              <a:cxnLst/>
              <a:rect l="l" t="t" r="r" b="b"/>
              <a:pathLst>
                <a:path w="362" h="5330" extrusionOk="0">
                  <a:moveTo>
                    <a:pt x="181" y="1"/>
                  </a:moveTo>
                  <a:cubicBezTo>
                    <a:pt x="82" y="1"/>
                    <a:pt x="0" y="83"/>
                    <a:pt x="0" y="185"/>
                  </a:cubicBezTo>
                  <a:lnTo>
                    <a:pt x="0" y="5140"/>
                  </a:lnTo>
                  <a:cubicBezTo>
                    <a:pt x="0" y="5228"/>
                    <a:pt x="58" y="5309"/>
                    <a:pt x="145" y="5326"/>
                  </a:cubicBezTo>
                  <a:cubicBezTo>
                    <a:pt x="157" y="5329"/>
                    <a:pt x="169" y="5330"/>
                    <a:pt x="181" y="5330"/>
                  </a:cubicBezTo>
                  <a:cubicBezTo>
                    <a:pt x="281" y="5330"/>
                    <a:pt x="362" y="5247"/>
                    <a:pt x="362" y="5145"/>
                  </a:cubicBezTo>
                  <a:lnTo>
                    <a:pt x="362" y="190"/>
                  </a:lnTo>
                  <a:cubicBezTo>
                    <a:pt x="362" y="102"/>
                    <a:pt x="304" y="21"/>
                    <a:pt x="218" y="5"/>
                  </a:cubicBezTo>
                  <a:cubicBezTo>
                    <a:pt x="206" y="2"/>
                    <a:pt x="193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9"/>
            <p:cNvSpPr/>
            <p:nvPr/>
          </p:nvSpPr>
          <p:spPr>
            <a:xfrm>
              <a:off x="6410162" y="949062"/>
              <a:ext cx="51940" cy="13676"/>
            </a:xfrm>
            <a:custGeom>
              <a:avLst/>
              <a:gdLst/>
              <a:ahLst/>
              <a:cxnLst/>
              <a:rect l="l" t="t" r="r" b="b"/>
              <a:pathLst>
                <a:path w="1371" h="361" extrusionOk="0">
                  <a:moveTo>
                    <a:pt x="197" y="1"/>
                  </a:moveTo>
                  <a:cubicBezTo>
                    <a:pt x="102" y="1"/>
                    <a:pt x="17" y="71"/>
                    <a:pt x="9" y="166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2"/>
                    <a:pt x="1362" y="197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9"/>
            <p:cNvSpPr/>
            <p:nvPr/>
          </p:nvSpPr>
          <p:spPr>
            <a:xfrm>
              <a:off x="6410162" y="980127"/>
              <a:ext cx="51940" cy="13676"/>
            </a:xfrm>
            <a:custGeom>
              <a:avLst/>
              <a:gdLst/>
              <a:ahLst/>
              <a:cxnLst/>
              <a:rect l="l" t="t" r="r" b="b"/>
              <a:pathLst>
                <a:path w="1371" h="361" extrusionOk="0">
                  <a:moveTo>
                    <a:pt x="197" y="1"/>
                  </a:moveTo>
                  <a:cubicBezTo>
                    <a:pt x="102" y="1"/>
                    <a:pt x="17" y="70"/>
                    <a:pt x="9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1"/>
                    <a:pt x="1362" y="196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9"/>
            <p:cNvSpPr/>
            <p:nvPr/>
          </p:nvSpPr>
          <p:spPr>
            <a:xfrm>
              <a:off x="6410162" y="1009943"/>
              <a:ext cx="51902" cy="13676"/>
            </a:xfrm>
            <a:custGeom>
              <a:avLst/>
              <a:gdLst/>
              <a:ahLst/>
              <a:cxnLst/>
              <a:rect l="l" t="t" r="r" b="b"/>
              <a:pathLst>
                <a:path w="1370" h="361" extrusionOk="0">
                  <a:moveTo>
                    <a:pt x="197" y="0"/>
                  </a:moveTo>
                  <a:cubicBezTo>
                    <a:pt x="102" y="0"/>
                    <a:pt x="17" y="69"/>
                    <a:pt x="9" y="164"/>
                  </a:cubicBezTo>
                  <a:cubicBezTo>
                    <a:pt x="0" y="270"/>
                    <a:pt x="84" y="360"/>
                    <a:pt x="189" y="360"/>
                  </a:cubicBezTo>
                  <a:lnTo>
                    <a:pt x="1171" y="360"/>
                  </a:lnTo>
                  <a:cubicBezTo>
                    <a:pt x="1268" y="360"/>
                    <a:pt x="1353" y="290"/>
                    <a:pt x="1360" y="197"/>
                  </a:cubicBezTo>
                  <a:cubicBezTo>
                    <a:pt x="1369" y="89"/>
                    <a:pt x="1286" y="0"/>
                    <a:pt x="1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9"/>
            <p:cNvSpPr/>
            <p:nvPr/>
          </p:nvSpPr>
          <p:spPr>
            <a:xfrm>
              <a:off x="6410162" y="1040895"/>
              <a:ext cx="51940" cy="13714"/>
            </a:xfrm>
            <a:custGeom>
              <a:avLst/>
              <a:gdLst/>
              <a:ahLst/>
              <a:cxnLst/>
              <a:rect l="l" t="t" r="r" b="b"/>
              <a:pathLst>
                <a:path w="1371" h="362" extrusionOk="0">
                  <a:moveTo>
                    <a:pt x="197" y="0"/>
                  </a:moveTo>
                  <a:cubicBezTo>
                    <a:pt x="102" y="0"/>
                    <a:pt x="17" y="69"/>
                    <a:pt x="9" y="163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2"/>
                    <a:pt x="1362" y="196"/>
                  </a:cubicBezTo>
                  <a:cubicBezTo>
                    <a:pt x="1370" y="89"/>
                    <a:pt x="1287" y="0"/>
                    <a:pt x="1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9"/>
            <p:cNvSpPr/>
            <p:nvPr/>
          </p:nvSpPr>
          <p:spPr>
            <a:xfrm>
              <a:off x="6410162" y="1070748"/>
              <a:ext cx="51940" cy="13639"/>
            </a:xfrm>
            <a:custGeom>
              <a:avLst/>
              <a:gdLst/>
              <a:ahLst/>
              <a:cxnLst/>
              <a:rect l="l" t="t" r="r" b="b"/>
              <a:pathLst>
                <a:path w="1371" h="360" extrusionOk="0">
                  <a:moveTo>
                    <a:pt x="197" y="1"/>
                  </a:moveTo>
                  <a:cubicBezTo>
                    <a:pt x="102" y="1"/>
                    <a:pt x="17" y="70"/>
                    <a:pt x="9" y="165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1173" y="360"/>
                  </a:lnTo>
                  <a:cubicBezTo>
                    <a:pt x="1269" y="360"/>
                    <a:pt x="1354" y="291"/>
                    <a:pt x="1362" y="197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9"/>
            <p:cNvSpPr/>
            <p:nvPr/>
          </p:nvSpPr>
          <p:spPr>
            <a:xfrm>
              <a:off x="6410162" y="1101776"/>
              <a:ext cx="51902" cy="13714"/>
            </a:xfrm>
            <a:custGeom>
              <a:avLst/>
              <a:gdLst/>
              <a:ahLst/>
              <a:cxnLst/>
              <a:rect l="l" t="t" r="r" b="b"/>
              <a:pathLst>
                <a:path w="1370" h="362" extrusionOk="0">
                  <a:moveTo>
                    <a:pt x="197" y="1"/>
                  </a:moveTo>
                  <a:cubicBezTo>
                    <a:pt x="102" y="1"/>
                    <a:pt x="17" y="70"/>
                    <a:pt x="9" y="164"/>
                  </a:cubicBezTo>
                  <a:cubicBezTo>
                    <a:pt x="0" y="271"/>
                    <a:pt x="84" y="361"/>
                    <a:pt x="189" y="361"/>
                  </a:cubicBezTo>
                  <a:lnTo>
                    <a:pt x="1171" y="361"/>
                  </a:lnTo>
                  <a:cubicBezTo>
                    <a:pt x="1268" y="361"/>
                    <a:pt x="1353" y="292"/>
                    <a:pt x="1360" y="198"/>
                  </a:cubicBezTo>
                  <a:cubicBezTo>
                    <a:pt x="1369" y="90"/>
                    <a:pt x="1286" y="1"/>
                    <a:pt x="1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5" name="Google Shape;855;p9"/>
          <p:cNvGrpSpPr/>
          <p:nvPr/>
        </p:nvGrpSpPr>
        <p:grpSpPr>
          <a:xfrm>
            <a:off x="3567729" y="3065739"/>
            <a:ext cx="341254" cy="302123"/>
            <a:chOff x="5553999" y="740543"/>
            <a:chExt cx="476745" cy="422077"/>
          </a:xfrm>
        </p:grpSpPr>
        <p:sp>
          <p:nvSpPr>
            <p:cNvPr id="856" name="Google Shape;856;p9"/>
            <p:cNvSpPr/>
            <p:nvPr/>
          </p:nvSpPr>
          <p:spPr>
            <a:xfrm>
              <a:off x="5553999" y="740543"/>
              <a:ext cx="476745" cy="422077"/>
            </a:xfrm>
            <a:custGeom>
              <a:avLst/>
              <a:gdLst/>
              <a:ahLst/>
              <a:cxnLst/>
              <a:rect l="l" t="t" r="r" b="b"/>
              <a:pathLst>
                <a:path w="12584" h="11141" extrusionOk="0">
                  <a:moveTo>
                    <a:pt x="12223" y="1967"/>
                  </a:moveTo>
                  <a:lnTo>
                    <a:pt x="12223" y="10529"/>
                  </a:lnTo>
                  <a:cubicBezTo>
                    <a:pt x="12223" y="10667"/>
                    <a:pt x="12110" y="10780"/>
                    <a:pt x="11971" y="10780"/>
                  </a:cubicBezTo>
                  <a:lnTo>
                    <a:pt x="613" y="10780"/>
                  </a:lnTo>
                  <a:cubicBezTo>
                    <a:pt x="475" y="10780"/>
                    <a:pt x="362" y="10667"/>
                    <a:pt x="362" y="10529"/>
                  </a:cubicBezTo>
                  <a:lnTo>
                    <a:pt x="362" y="1967"/>
                  </a:lnTo>
                  <a:close/>
                  <a:moveTo>
                    <a:pt x="622" y="1"/>
                  </a:moveTo>
                  <a:cubicBezTo>
                    <a:pt x="278" y="1"/>
                    <a:pt x="1" y="278"/>
                    <a:pt x="1" y="622"/>
                  </a:cubicBezTo>
                  <a:lnTo>
                    <a:pt x="1" y="10520"/>
                  </a:lnTo>
                  <a:cubicBezTo>
                    <a:pt x="1" y="10863"/>
                    <a:pt x="278" y="11140"/>
                    <a:pt x="622" y="11140"/>
                  </a:cubicBezTo>
                  <a:lnTo>
                    <a:pt x="11962" y="11140"/>
                  </a:lnTo>
                  <a:cubicBezTo>
                    <a:pt x="12305" y="11140"/>
                    <a:pt x="12583" y="10863"/>
                    <a:pt x="12583" y="10520"/>
                  </a:cubicBezTo>
                  <a:lnTo>
                    <a:pt x="12583" y="622"/>
                  </a:lnTo>
                  <a:cubicBezTo>
                    <a:pt x="12584" y="278"/>
                    <a:pt x="12305" y="1"/>
                    <a:pt x="11964" y="1"/>
                  </a:cubicBezTo>
                  <a:lnTo>
                    <a:pt x="9236" y="1"/>
                  </a:lnTo>
                  <a:cubicBezTo>
                    <a:pt x="9141" y="1"/>
                    <a:pt x="9055" y="71"/>
                    <a:pt x="9048" y="165"/>
                  </a:cubicBezTo>
                  <a:cubicBezTo>
                    <a:pt x="9038" y="272"/>
                    <a:pt x="9122" y="361"/>
                    <a:pt x="9227" y="361"/>
                  </a:cubicBezTo>
                  <a:lnTo>
                    <a:pt x="11972" y="361"/>
                  </a:lnTo>
                  <a:cubicBezTo>
                    <a:pt x="12111" y="361"/>
                    <a:pt x="12223" y="474"/>
                    <a:pt x="12223" y="612"/>
                  </a:cubicBezTo>
                  <a:lnTo>
                    <a:pt x="12223" y="1574"/>
                  </a:lnTo>
                  <a:lnTo>
                    <a:pt x="362" y="1574"/>
                  </a:lnTo>
                  <a:lnTo>
                    <a:pt x="362" y="553"/>
                  </a:lnTo>
                  <a:cubicBezTo>
                    <a:pt x="362" y="446"/>
                    <a:pt x="448" y="361"/>
                    <a:pt x="554" y="361"/>
                  </a:cubicBezTo>
                  <a:lnTo>
                    <a:pt x="8393" y="361"/>
                  </a:lnTo>
                  <a:cubicBezTo>
                    <a:pt x="8441" y="361"/>
                    <a:pt x="8487" y="337"/>
                    <a:pt x="8514" y="298"/>
                  </a:cubicBezTo>
                  <a:cubicBezTo>
                    <a:pt x="8612" y="154"/>
                    <a:pt x="8508" y="1"/>
                    <a:pt x="83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9"/>
            <p:cNvSpPr/>
            <p:nvPr/>
          </p:nvSpPr>
          <p:spPr>
            <a:xfrm>
              <a:off x="5603022" y="767289"/>
              <a:ext cx="18677" cy="18677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244" y="1"/>
                  </a:moveTo>
                  <a:cubicBezTo>
                    <a:pt x="109" y="1"/>
                    <a:pt x="0" y="111"/>
                    <a:pt x="0" y="247"/>
                  </a:cubicBezTo>
                  <a:cubicBezTo>
                    <a:pt x="0" y="383"/>
                    <a:pt x="110" y="493"/>
                    <a:pt x="246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6" y="1"/>
                  </a:cubicBezTo>
                  <a:cubicBezTo>
                    <a:pt x="246" y="1"/>
                    <a:pt x="245" y="1"/>
                    <a:pt x="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9"/>
            <p:cNvSpPr/>
            <p:nvPr/>
          </p:nvSpPr>
          <p:spPr>
            <a:xfrm>
              <a:off x="5638710" y="767289"/>
              <a:ext cx="18715" cy="18677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245" y="1"/>
                  </a:moveTo>
                  <a:cubicBezTo>
                    <a:pt x="110" y="1"/>
                    <a:pt x="1" y="111"/>
                    <a:pt x="1" y="247"/>
                  </a:cubicBezTo>
                  <a:cubicBezTo>
                    <a:pt x="1" y="383"/>
                    <a:pt x="111" y="493"/>
                    <a:pt x="247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7" y="1"/>
                  </a:cubicBezTo>
                  <a:cubicBezTo>
                    <a:pt x="246" y="1"/>
                    <a:pt x="246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9"/>
            <p:cNvSpPr/>
            <p:nvPr/>
          </p:nvSpPr>
          <p:spPr>
            <a:xfrm>
              <a:off x="5674511" y="767289"/>
              <a:ext cx="18639" cy="18677"/>
            </a:xfrm>
            <a:custGeom>
              <a:avLst/>
              <a:gdLst/>
              <a:ahLst/>
              <a:cxnLst/>
              <a:rect l="l" t="t" r="r" b="b"/>
              <a:pathLst>
                <a:path w="492" h="493" extrusionOk="0">
                  <a:moveTo>
                    <a:pt x="244" y="1"/>
                  </a:moveTo>
                  <a:cubicBezTo>
                    <a:pt x="110" y="1"/>
                    <a:pt x="1" y="111"/>
                    <a:pt x="1" y="247"/>
                  </a:cubicBezTo>
                  <a:cubicBezTo>
                    <a:pt x="1" y="383"/>
                    <a:pt x="111" y="493"/>
                    <a:pt x="246" y="493"/>
                  </a:cubicBezTo>
                  <a:cubicBezTo>
                    <a:pt x="382" y="493"/>
                    <a:pt x="492" y="383"/>
                    <a:pt x="492" y="247"/>
                  </a:cubicBezTo>
                  <a:cubicBezTo>
                    <a:pt x="492" y="111"/>
                    <a:pt x="382" y="1"/>
                    <a:pt x="246" y="1"/>
                  </a:cubicBezTo>
                  <a:cubicBezTo>
                    <a:pt x="245" y="1"/>
                    <a:pt x="244" y="1"/>
                    <a:pt x="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9"/>
            <p:cNvSpPr/>
            <p:nvPr/>
          </p:nvSpPr>
          <p:spPr>
            <a:xfrm>
              <a:off x="5711866" y="985166"/>
              <a:ext cx="53077" cy="61146"/>
            </a:xfrm>
            <a:custGeom>
              <a:avLst/>
              <a:gdLst/>
              <a:ahLst/>
              <a:cxnLst/>
              <a:rect l="l" t="t" r="r" b="b"/>
              <a:pathLst>
                <a:path w="1401" h="1614" extrusionOk="0">
                  <a:moveTo>
                    <a:pt x="700" y="663"/>
                  </a:moveTo>
                  <a:lnTo>
                    <a:pt x="809" y="948"/>
                  </a:lnTo>
                  <a:lnTo>
                    <a:pt x="592" y="948"/>
                  </a:lnTo>
                  <a:lnTo>
                    <a:pt x="700" y="663"/>
                  </a:lnTo>
                  <a:close/>
                  <a:moveTo>
                    <a:pt x="702" y="1"/>
                  </a:moveTo>
                  <a:cubicBezTo>
                    <a:pt x="615" y="1"/>
                    <a:pt x="538" y="53"/>
                    <a:pt x="505" y="134"/>
                  </a:cubicBezTo>
                  <a:cubicBezTo>
                    <a:pt x="505" y="135"/>
                    <a:pt x="504" y="136"/>
                    <a:pt x="504" y="137"/>
                  </a:cubicBezTo>
                  <a:lnTo>
                    <a:pt x="37" y="1364"/>
                  </a:lnTo>
                  <a:cubicBezTo>
                    <a:pt x="0" y="1460"/>
                    <a:pt x="48" y="1565"/>
                    <a:pt x="143" y="1602"/>
                  </a:cubicBezTo>
                  <a:cubicBezTo>
                    <a:pt x="163" y="1610"/>
                    <a:pt x="185" y="1614"/>
                    <a:pt x="207" y="1614"/>
                  </a:cubicBezTo>
                  <a:cubicBezTo>
                    <a:pt x="281" y="1614"/>
                    <a:pt x="352" y="1569"/>
                    <a:pt x="381" y="1496"/>
                  </a:cubicBezTo>
                  <a:lnTo>
                    <a:pt x="452" y="1309"/>
                  </a:lnTo>
                  <a:lnTo>
                    <a:pt x="948" y="1309"/>
                  </a:lnTo>
                  <a:lnTo>
                    <a:pt x="1016" y="1488"/>
                  </a:lnTo>
                  <a:cubicBezTo>
                    <a:pt x="1044" y="1563"/>
                    <a:pt x="1116" y="1613"/>
                    <a:pt x="1192" y="1613"/>
                  </a:cubicBezTo>
                  <a:cubicBezTo>
                    <a:pt x="1206" y="1613"/>
                    <a:pt x="1219" y="1612"/>
                    <a:pt x="1233" y="1608"/>
                  </a:cubicBezTo>
                  <a:cubicBezTo>
                    <a:pt x="1343" y="1581"/>
                    <a:pt x="1400" y="1467"/>
                    <a:pt x="1363" y="1363"/>
                  </a:cubicBezTo>
                  <a:lnTo>
                    <a:pt x="901" y="139"/>
                  </a:lnTo>
                  <a:cubicBezTo>
                    <a:pt x="901" y="137"/>
                    <a:pt x="900" y="135"/>
                    <a:pt x="898" y="134"/>
                  </a:cubicBezTo>
                  <a:cubicBezTo>
                    <a:pt x="865" y="53"/>
                    <a:pt x="788" y="1"/>
                    <a:pt x="7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9"/>
            <p:cNvSpPr/>
            <p:nvPr/>
          </p:nvSpPr>
          <p:spPr>
            <a:xfrm>
              <a:off x="5861890" y="985810"/>
              <a:ext cx="45955" cy="60275"/>
            </a:xfrm>
            <a:custGeom>
              <a:avLst/>
              <a:gdLst/>
              <a:ahLst/>
              <a:cxnLst/>
              <a:rect l="l" t="t" r="r" b="b"/>
              <a:pathLst>
                <a:path w="1213" h="1591" extrusionOk="0">
                  <a:moveTo>
                    <a:pt x="186" y="1"/>
                  </a:moveTo>
                  <a:cubicBezTo>
                    <a:pt x="149" y="1"/>
                    <a:pt x="111" y="12"/>
                    <a:pt x="77" y="36"/>
                  </a:cubicBezTo>
                  <a:cubicBezTo>
                    <a:pt x="27" y="72"/>
                    <a:pt x="0" y="129"/>
                    <a:pt x="0" y="190"/>
                  </a:cubicBezTo>
                  <a:lnTo>
                    <a:pt x="0" y="1402"/>
                  </a:lnTo>
                  <a:cubicBezTo>
                    <a:pt x="0" y="1497"/>
                    <a:pt x="69" y="1583"/>
                    <a:pt x="164" y="1590"/>
                  </a:cubicBezTo>
                  <a:cubicBezTo>
                    <a:pt x="169" y="1591"/>
                    <a:pt x="175" y="1591"/>
                    <a:pt x="180" y="1591"/>
                  </a:cubicBezTo>
                  <a:cubicBezTo>
                    <a:pt x="280" y="1591"/>
                    <a:pt x="360" y="1510"/>
                    <a:pt x="360" y="1411"/>
                  </a:cubicBezTo>
                  <a:lnTo>
                    <a:pt x="360" y="774"/>
                  </a:lnTo>
                  <a:lnTo>
                    <a:pt x="854" y="1490"/>
                  </a:lnTo>
                  <a:cubicBezTo>
                    <a:pt x="901" y="1558"/>
                    <a:pt x="963" y="1582"/>
                    <a:pt x="1019" y="1582"/>
                  </a:cubicBezTo>
                  <a:cubicBezTo>
                    <a:pt x="1040" y="1582"/>
                    <a:pt x="1059" y="1579"/>
                    <a:pt x="1077" y="1573"/>
                  </a:cubicBezTo>
                  <a:cubicBezTo>
                    <a:pt x="1108" y="1563"/>
                    <a:pt x="1213" y="1519"/>
                    <a:pt x="1213" y="1369"/>
                  </a:cubicBezTo>
                  <a:lnTo>
                    <a:pt x="1213" y="183"/>
                  </a:lnTo>
                  <a:cubicBezTo>
                    <a:pt x="1213" y="83"/>
                    <a:pt x="1132" y="2"/>
                    <a:pt x="1033" y="2"/>
                  </a:cubicBezTo>
                  <a:cubicBezTo>
                    <a:pt x="933" y="2"/>
                    <a:pt x="853" y="83"/>
                    <a:pt x="853" y="183"/>
                  </a:cubicBezTo>
                  <a:lnTo>
                    <a:pt x="853" y="825"/>
                  </a:lnTo>
                  <a:lnTo>
                    <a:pt x="338" y="81"/>
                  </a:lnTo>
                  <a:cubicBezTo>
                    <a:pt x="303" y="30"/>
                    <a:pt x="245" y="1"/>
                    <a:pt x="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9"/>
            <p:cNvSpPr/>
            <p:nvPr/>
          </p:nvSpPr>
          <p:spPr>
            <a:xfrm>
              <a:off x="5607417" y="986416"/>
              <a:ext cx="29891" cy="61109"/>
            </a:xfrm>
            <a:custGeom>
              <a:avLst/>
              <a:gdLst/>
              <a:ahLst/>
              <a:cxnLst/>
              <a:rect l="l" t="t" r="r" b="b"/>
              <a:pathLst>
                <a:path w="789" h="1613" extrusionOk="0">
                  <a:moveTo>
                    <a:pt x="181" y="0"/>
                  </a:moveTo>
                  <a:cubicBezTo>
                    <a:pt x="82" y="0"/>
                    <a:pt x="2" y="82"/>
                    <a:pt x="2" y="184"/>
                  </a:cubicBezTo>
                  <a:lnTo>
                    <a:pt x="2" y="1428"/>
                  </a:lnTo>
                  <a:cubicBezTo>
                    <a:pt x="1" y="1517"/>
                    <a:pt x="64" y="1596"/>
                    <a:pt x="150" y="1612"/>
                  </a:cubicBezTo>
                  <a:cubicBezTo>
                    <a:pt x="150" y="1612"/>
                    <a:pt x="292" y="1613"/>
                    <a:pt x="428" y="1613"/>
                  </a:cubicBezTo>
                  <a:cubicBezTo>
                    <a:pt x="496" y="1613"/>
                    <a:pt x="562" y="1613"/>
                    <a:pt x="609" y="1612"/>
                  </a:cubicBezTo>
                  <a:cubicBezTo>
                    <a:pt x="709" y="1612"/>
                    <a:pt x="788" y="1528"/>
                    <a:pt x="788" y="1427"/>
                  </a:cubicBezTo>
                  <a:cubicBezTo>
                    <a:pt x="788" y="1326"/>
                    <a:pt x="706" y="1243"/>
                    <a:pt x="607" y="1243"/>
                  </a:cubicBezTo>
                  <a:lnTo>
                    <a:pt x="606" y="1243"/>
                  </a:lnTo>
                  <a:cubicBezTo>
                    <a:pt x="522" y="1243"/>
                    <a:pt x="434" y="1244"/>
                    <a:pt x="361" y="1244"/>
                  </a:cubicBezTo>
                  <a:lnTo>
                    <a:pt x="361" y="191"/>
                  </a:lnTo>
                  <a:cubicBezTo>
                    <a:pt x="361" y="95"/>
                    <a:pt x="292" y="10"/>
                    <a:pt x="197" y="1"/>
                  </a:cubicBezTo>
                  <a:cubicBezTo>
                    <a:pt x="192" y="1"/>
                    <a:pt x="187" y="0"/>
                    <a:pt x="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9"/>
            <p:cNvSpPr/>
            <p:nvPr/>
          </p:nvSpPr>
          <p:spPr>
            <a:xfrm>
              <a:off x="5833325" y="987894"/>
              <a:ext cx="13714" cy="57661"/>
            </a:xfrm>
            <a:custGeom>
              <a:avLst/>
              <a:gdLst/>
              <a:ahLst/>
              <a:cxnLst/>
              <a:rect l="l" t="t" r="r" b="b"/>
              <a:pathLst>
                <a:path w="362" h="1522" extrusionOk="0">
                  <a:moveTo>
                    <a:pt x="181" y="1"/>
                  </a:moveTo>
                  <a:cubicBezTo>
                    <a:pt x="82" y="1"/>
                    <a:pt x="0" y="83"/>
                    <a:pt x="0" y="182"/>
                  </a:cubicBezTo>
                  <a:lnTo>
                    <a:pt x="0" y="1332"/>
                  </a:lnTo>
                  <a:cubicBezTo>
                    <a:pt x="0" y="1428"/>
                    <a:pt x="69" y="1513"/>
                    <a:pt x="163" y="1521"/>
                  </a:cubicBezTo>
                  <a:cubicBezTo>
                    <a:pt x="169" y="1521"/>
                    <a:pt x="175" y="1521"/>
                    <a:pt x="180" y="1521"/>
                  </a:cubicBezTo>
                  <a:cubicBezTo>
                    <a:pt x="280" y="1521"/>
                    <a:pt x="360" y="1441"/>
                    <a:pt x="360" y="1341"/>
                  </a:cubicBezTo>
                  <a:lnTo>
                    <a:pt x="360" y="181"/>
                  </a:lnTo>
                  <a:cubicBezTo>
                    <a:pt x="361" y="80"/>
                    <a:pt x="281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9"/>
            <p:cNvSpPr/>
            <p:nvPr/>
          </p:nvSpPr>
          <p:spPr>
            <a:xfrm>
              <a:off x="5775020" y="987553"/>
              <a:ext cx="45348" cy="59669"/>
            </a:xfrm>
            <a:custGeom>
              <a:avLst/>
              <a:gdLst/>
              <a:ahLst/>
              <a:cxnLst/>
              <a:rect l="l" t="t" r="r" b="b"/>
              <a:pathLst>
                <a:path w="1197" h="1575" extrusionOk="0">
                  <a:moveTo>
                    <a:pt x="514" y="361"/>
                  </a:moveTo>
                  <a:cubicBezTo>
                    <a:pt x="795" y="361"/>
                    <a:pt x="817" y="681"/>
                    <a:pt x="817" y="780"/>
                  </a:cubicBezTo>
                  <a:cubicBezTo>
                    <a:pt x="816" y="985"/>
                    <a:pt x="725" y="1194"/>
                    <a:pt x="521" y="1198"/>
                  </a:cubicBezTo>
                  <a:cubicBezTo>
                    <a:pt x="482" y="1199"/>
                    <a:pt x="419" y="1199"/>
                    <a:pt x="359" y="1199"/>
                  </a:cubicBezTo>
                  <a:cubicBezTo>
                    <a:pt x="359" y="1058"/>
                    <a:pt x="357" y="506"/>
                    <a:pt x="357" y="361"/>
                  </a:cubicBezTo>
                  <a:close/>
                  <a:moveTo>
                    <a:pt x="184" y="0"/>
                  </a:moveTo>
                  <a:cubicBezTo>
                    <a:pt x="136" y="0"/>
                    <a:pt x="89" y="20"/>
                    <a:pt x="55" y="55"/>
                  </a:cubicBezTo>
                  <a:cubicBezTo>
                    <a:pt x="20" y="88"/>
                    <a:pt x="1" y="136"/>
                    <a:pt x="1" y="186"/>
                  </a:cubicBezTo>
                  <a:lnTo>
                    <a:pt x="4" y="1391"/>
                  </a:lnTo>
                  <a:cubicBezTo>
                    <a:pt x="4" y="1440"/>
                    <a:pt x="24" y="1487"/>
                    <a:pt x="57" y="1521"/>
                  </a:cubicBezTo>
                  <a:cubicBezTo>
                    <a:pt x="92" y="1555"/>
                    <a:pt x="139" y="1575"/>
                    <a:pt x="187" y="1575"/>
                  </a:cubicBezTo>
                  <a:cubicBezTo>
                    <a:pt x="197" y="1575"/>
                    <a:pt x="440" y="1574"/>
                    <a:pt x="538" y="1571"/>
                  </a:cubicBezTo>
                  <a:cubicBezTo>
                    <a:pt x="919" y="1565"/>
                    <a:pt x="1195" y="1235"/>
                    <a:pt x="1195" y="788"/>
                  </a:cubicBezTo>
                  <a:cubicBezTo>
                    <a:pt x="1197" y="317"/>
                    <a:pt x="926" y="0"/>
                    <a:pt x="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9"/>
            <p:cNvSpPr/>
            <p:nvPr/>
          </p:nvSpPr>
          <p:spPr>
            <a:xfrm>
              <a:off x="5909701" y="986795"/>
              <a:ext cx="66678" cy="59820"/>
            </a:xfrm>
            <a:custGeom>
              <a:avLst/>
              <a:gdLst/>
              <a:ahLst/>
              <a:cxnLst/>
              <a:rect l="l" t="t" r="r" b="b"/>
              <a:pathLst>
                <a:path w="1760" h="1579" extrusionOk="0">
                  <a:moveTo>
                    <a:pt x="1054" y="1"/>
                  </a:moveTo>
                  <a:cubicBezTo>
                    <a:pt x="860" y="1"/>
                    <a:pt x="658" y="71"/>
                    <a:pt x="478" y="220"/>
                  </a:cubicBezTo>
                  <a:cubicBezTo>
                    <a:pt x="466" y="232"/>
                    <a:pt x="455" y="244"/>
                    <a:pt x="445" y="256"/>
                  </a:cubicBezTo>
                  <a:cubicBezTo>
                    <a:pt x="0" y="893"/>
                    <a:pt x="448" y="1579"/>
                    <a:pt x="1054" y="1579"/>
                  </a:cubicBezTo>
                  <a:cubicBezTo>
                    <a:pt x="1470" y="1579"/>
                    <a:pt x="1760" y="1254"/>
                    <a:pt x="1760" y="790"/>
                  </a:cubicBezTo>
                  <a:cubicBezTo>
                    <a:pt x="1760" y="691"/>
                    <a:pt x="1679" y="610"/>
                    <a:pt x="1580" y="610"/>
                  </a:cubicBezTo>
                  <a:lnTo>
                    <a:pt x="1146" y="610"/>
                  </a:lnTo>
                  <a:cubicBezTo>
                    <a:pt x="1136" y="610"/>
                    <a:pt x="1125" y="614"/>
                    <a:pt x="1117" y="622"/>
                  </a:cubicBezTo>
                  <a:cubicBezTo>
                    <a:pt x="953" y="779"/>
                    <a:pt x="1062" y="971"/>
                    <a:pt x="1216" y="971"/>
                  </a:cubicBezTo>
                  <a:lnTo>
                    <a:pt x="1376" y="971"/>
                  </a:lnTo>
                  <a:cubicBezTo>
                    <a:pt x="1323" y="1151"/>
                    <a:pt x="1185" y="1219"/>
                    <a:pt x="1056" y="1219"/>
                  </a:cubicBezTo>
                  <a:cubicBezTo>
                    <a:pt x="727" y="1219"/>
                    <a:pt x="483" y="847"/>
                    <a:pt x="724" y="501"/>
                  </a:cubicBezTo>
                  <a:cubicBezTo>
                    <a:pt x="729" y="493"/>
                    <a:pt x="737" y="487"/>
                    <a:pt x="743" y="480"/>
                  </a:cubicBezTo>
                  <a:cubicBezTo>
                    <a:pt x="840" y="399"/>
                    <a:pt x="950" y="361"/>
                    <a:pt x="1055" y="361"/>
                  </a:cubicBezTo>
                  <a:cubicBezTo>
                    <a:pt x="1161" y="361"/>
                    <a:pt x="1262" y="399"/>
                    <a:pt x="1341" y="471"/>
                  </a:cubicBezTo>
                  <a:cubicBezTo>
                    <a:pt x="1349" y="478"/>
                    <a:pt x="1359" y="481"/>
                    <a:pt x="1369" y="481"/>
                  </a:cubicBezTo>
                  <a:cubicBezTo>
                    <a:pt x="1370" y="481"/>
                    <a:pt x="1372" y="481"/>
                    <a:pt x="1373" y="481"/>
                  </a:cubicBezTo>
                  <a:cubicBezTo>
                    <a:pt x="1606" y="448"/>
                    <a:pt x="1625" y="223"/>
                    <a:pt x="1496" y="136"/>
                  </a:cubicBezTo>
                  <a:cubicBezTo>
                    <a:pt x="1365" y="48"/>
                    <a:pt x="1212" y="1"/>
                    <a:pt x="10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9"/>
            <p:cNvSpPr/>
            <p:nvPr/>
          </p:nvSpPr>
          <p:spPr>
            <a:xfrm>
              <a:off x="5644771" y="985772"/>
              <a:ext cx="61109" cy="61146"/>
            </a:xfrm>
            <a:custGeom>
              <a:avLst/>
              <a:gdLst/>
              <a:ahLst/>
              <a:cxnLst/>
              <a:rect l="l" t="t" r="r" b="b"/>
              <a:pathLst>
                <a:path w="1613" h="1614" extrusionOk="0">
                  <a:moveTo>
                    <a:pt x="807" y="369"/>
                  </a:moveTo>
                  <a:cubicBezTo>
                    <a:pt x="1048" y="369"/>
                    <a:pt x="1244" y="565"/>
                    <a:pt x="1244" y="807"/>
                  </a:cubicBezTo>
                  <a:cubicBezTo>
                    <a:pt x="1244" y="1050"/>
                    <a:pt x="1048" y="1246"/>
                    <a:pt x="807" y="1246"/>
                  </a:cubicBezTo>
                  <a:cubicBezTo>
                    <a:pt x="566" y="1246"/>
                    <a:pt x="368" y="1050"/>
                    <a:pt x="368" y="807"/>
                  </a:cubicBezTo>
                  <a:cubicBezTo>
                    <a:pt x="368" y="566"/>
                    <a:pt x="564" y="369"/>
                    <a:pt x="807" y="369"/>
                  </a:cubicBezTo>
                  <a:close/>
                  <a:moveTo>
                    <a:pt x="807" y="0"/>
                  </a:moveTo>
                  <a:cubicBezTo>
                    <a:pt x="361" y="0"/>
                    <a:pt x="0" y="362"/>
                    <a:pt x="0" y="807"/>
                  </a:cubicBezTo>
                  <a:cubicBezTo>
                    <a:pt x="0" y="1252"/>
                    <a:pt x="361" y="1613"/>
                    <a:pt x="807" y="1613"/>
                  </a:cubicBezTo>
                  <a:cubicBezTo>
                    <a:pt x="1252" y="1613"/>
                    <a:pt x="1613" y="1252"/>
                    <a:pt x="1613" y="807"/>
                  </a:cubicBezTo>
                  <a:cubicBezTo>
                    <a:pt x="1613" y="364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9"/>
            <p:cNvSpPr/>
            <p:nvPr/>
          </p:nvSpPr>
          <p:spPr>
            <a:xfrm>
              <a:off x="5607379" y="916746"/>
              <a:ext cx="369985" cy="47318"/>
            </a:xfrm>
            <a:custGeom>
              <a:avLst/>
              <a:gdLst/>
              <a:ahLst/>
              <a:cxnLst/>
              <a:rect l="l" t="t" r="r" b="b"/>
              <a:pathLst>
                <a:path w="9766" h="1249" extrusionOk="0">
                  <a:moveTo>
                    <a:pt x="2131" y="363"/>
                  </a:moveTo>
                  <a:lnTo>
                    <a:pt x="2131" y="887"/>
                  </a:lnTo>
                  <a:lnTo>
                    <a:pt x="362" y="887"/>
                  </a:lnTo>
                  <a:lnTo>
                    <a:pt x="362" y="363"/>
                  </a:lnTo>
                  <a:close/>
                  <a:moveTo>
                    <a:pt x="185" y="1"/>
                  </a:moveTo>
                  <a:cubicBezTo>
                    <a:pt x="83" y="1"/>
                    <a:pt x="0" y="84"/>
                    <a:pt x="0" y="186"/>
                  </a:cubicBezTo>
                  <a:lnTo>
                    <a:pt x="0" y="1065"/>
                  </a:lnTo>
                  <a:cubicBezTo>
                    <a:pt x="2" y="1166"/>
                    <a:pt x="84" y="1246"/>
                    <a:pt x="187" y="1246"/>
                  </a:cubicBezTo>
                  <a:lnTo>
                    <a:pt x="3188" y="1246"/>
                  </a:lnTo>
                  <a:cubicBezTo>
                    <a:pt x="3283" y="1246"/>
                    <a:pt x="3368" y="1177"/>
                    <a:pt x="3376" y="1083"/>
                  </a:cubicBezTo>
                  <a:cubicBezTo>
                    <a:pt x="3386" y="976"/>
                    <a:pt x="3301" y="887"/>
                    <a:pt x="3196" y="887"/>
                  </a:cubicBezTo>
                  <a:lnTo>
                    <a:pt x="2525" y="887"/>
                  </a:lnTo>
                  <a:lnTo>
                    <a:pt x="2525" y="363"/>
                  </a:lnTo>
                  <a:lnTo>
                    <a:pt x="9406" y="363"/>
                  </a:lnTo>
                  <a:lnTo>
                    <a:pt x="9406" y="887"/>
                  </a:lnTo>
                  <a:lnTo>
                    <a:pt x="4075" y="887"/>
                  </a:lnTo>
                  <a:cubicBezTo>
                    <a:pt x="3987" y="887"/>
                    <a:pt x="3906" y="944"/>
                    <a:pt x="3889" y="1031"/>
                  </a:cubicBezTo>
                  <a:cubicBezTo>
                    <a:pt x="3865" y="1146"/>
                    <a:pt x="3955" y="1248"/>
                    <a:pt x="4069" y="1248"/>
                  </a:cubicBezTo>
                  <a:lnTo>
                    <a:pt x="9582" y="1248"/>
                  </a:lnTo>
                  <a:cubicBezTo>
                    <a:pt x="9683" y="1248"/>
                    <a:pt x="9766" y="1166"/>
                    <a:pt x="9766" y="1063"/>
                  </a:cubicBezTo>
                  <a:lnTo>
                    <a:pt x="9766" y="186"/>
                  </a:lnTo>
                  <a:cubicBezTo>
                    <a:pt x="9766" y="84"/>
                    <a:pt x="9683" y="1"/>
                    <a:pt x="95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8" name="Google Shape;868;p9"/>
          <p:cNvGrpSpPr/>
          <p:nvPr/>
        </p:nvGrpSpPr>
        <p:grpSpPr>
          <a:xfrm>
            <a:off x="3567716" y="1294114"/>
            <a:ext cx="188579" cy="341174"/>
            <a:chOff x="4855778" y="713265"/>
            <a:chExt cx="263452" cy="476632"/>
          </a:xfrm>
        </p:grpSpPr>
        <p:sp>
          <p:nvSpPr>
            <p:cNvPr id="869" name="Google Shape;869;p9"/>
            <p:cNvSpPr/>
            <p:nvPr/>
          </p:nvSpPr>
          <p:spPr>
            <a:xfrm>
              <a:off x="4973032" y="1139055"/>
              <a:ext cx="29361" cy="13676"/>
            </a:xfrm>
            <a:custGeom>
              <a:avLst/>
              <a:gdLst/>
              <a:ahLst/>
              <a:cxnLst/>
              <a:rect l="l" t="t" r="r" b="b"/>
              <a:pathLst>
                <a:path w="775" h="361" extrusionOk="0">
                  <a:moveTo>
                    <a:pt x="197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1" y="269"/>
                    <a:pt x="84" y="361"/>
                    <a:pt x="189" y="361"/>
                  </a:cubicBezTo>
                  <a:lnTo>
                    <a:pt x="577" y="361"/>
                  </a:lnTo>
                  <a:cubicBezTo>
                    <a:pt x="672" y="361"/>
                    <a:pt x="757" y="290"/>
                    <a:pt x="765" y="196"/>
                  </a:cubicBezTo>
                  <a:cubicBezTo>
                    <a:pt x="775" y="89"/>
                    <a:pt x="691" y="0"/>
                    <a:pt x="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9"/>
            <p:cNvSpPr/>
            <p:nvPr/>
          </p:nvSpPr>
          <p:spPr>
            <a:xfrm>
              <a:off x="4855968" y="893712"/>
              <a:ext cx="263149" cy="296185"/>
            </a:xfrm>
            <a:custGeom>
              <a:avLst/>
              <a:gdLst/>
              <a:ahLst/>
              <a:cxnLst/>
              <a:rect l="l" t="t" r="r" b="b"/>
              <a:pathLst>
                <a:path w="6946" h="7818" extrusionOk="0">
                  <a:moveTo>
                    <a:pt x="6586" y="5853"/>
                  </a:moveTo>
                  <a:lnTo>
                    <a:pt x="6586" y="6918"/>
                  </a:lnTo>
                  <a:cubicBezTo>
                    <a:pt x="6586" y="7217"/>
                    <a:pt x="6344" y="7458"/>
                    <a:pt x="6046" y="7458"/>
                  </a:cubicBezTo>
                  <a:lnTo>
                    <a:pt x="901" y="7458"/>
                  </a:lnTo>
                  <a:cubicBezTo>
                    <a:pt x="603" y="7458"/>
                    <a:pt x="360" y="7217"/>
                    <a:pt x="360" y="6918"/>
                  </a:cubicBezTo>
                  <a:lnTo>
                    <a:pt x="360" y="5853"/>
                  </a:lnTo>
                  <a:close/>
                  <a:moveTo>
                    <a:pt x="6767" y="0"/>
                  </a:moveTo>
                  <a:cubicBezTo>
                    <a:pt x="6667" y="0"/>
                    <a:pt x="6586" y="83"/>
                    <a:pt x="6586" y="186"/>
                  </a:cubicBezTo>
                  <a:lnTo>
                    <a:pt x="6586" y="5460"/>
                  </a:lnTo>
                  <a:lnTo>
                    <a:pt x="361" y="5460"/>
                  </a:lnTo>
                  <a:lnTo>
                    <a:pt x="361" y="4749"/>
                  </a:lnTo>
                  <a:cubicBezTo>
                    <a:pt x="361" y="4654"/>
                    <a:pt x="291" y="4568"/>
                    <a:pt x="197" y="4560"/>
                  </a:cubicBezTo>
                  <a:cubicBezTo>
                    <a:pt x="191" y="4559"/>
                    <a:pt x="186" y="4559"/>
                    <a:pt x="181" y="4559"/>
                  </a:cubicBezTo>
                  <a:cubicBezTo>
                    <a:pt x="81" y="4559"/>
                    <a:pt x="1" y="4640"/>
                    <a:pt x="1" y="4743"/>
                  </a:cubicBezTo>
                  <a:lnTo>
                    <a:pt x="1" y="6915"/>
                  </a:lnTo>
                  <a:cubicBezTo>
                    <a:pt x="1" y="7414"/>
                    <a:pt x="405" y="7818"/>
                    <a:pt x="904" y="7818"/>
                  </a:cubicBezTo>
                  <a:lnTo>
                    <a:pt x="6041" y="7818"/>
                  </a:lnTo>
                  <a:cubicBezTo>
                    <a:pt x="6542" y="7818"/>
                    <a:pt x="6946" y="7413"/>
                    <a:pt x="6946" y="6913"/>
                  </a:cubicBezTo>
                  <a:lnTo>
                    <a:pt x="6946" y="184"/>
                  </a:lnTo>
                  <a:cubicBezTo>
                    <a:pt x="6946" y="83"/>
                    <a:pt x="6866" y="0"/>
                    <a:pt x="6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9"/>
            <p:cNvSpPr/>
            <p:nvPr/>
          </p:nvSpPr>
          <p:spPr>
            <a:xfrm>
              <a:off x="4855778" y="713265"/>
              <a:ext cx="263452" cy="335775"/>
            </a:xfrm>
            <a:custGeom>
              <a:avLst/>
              <a:gdLst/>
              <a:ahLst/>
              <a:cxnLst/>
              <a:rect l="l" t="t" r="r" b="b"/>
              <a:pathLst>
                <a:path w="6954" h="8863" extrusionOk="0">
                  <a:moveTo>
                    <a:pt x="906" y="0"/>
                  </a:moveTo>
                  <a:cubicBezTo>
                    <a:pt x="406" y="0"/>
                    <a:pt x="1" y="405"/>
                    <a:pt x="6" y="906"/>
                  </a:cubicBezTo>
                  <a:lnTo>
                    <a:pt x="6" y="8680"/>
                  </a:lnTo>
                  <a:cubicBezTo>
                    <a:pt x="1" y="8780"/>
                    <a:pt x="82" y="8863"/>
                    <a:pt x="184" y="8863"/>
                  </a:cubicBezTo>
                  <a:cubicBezTo>
                    <a:pt x="284" y="8863"/>
                    <a:pt x="367" y="8780"/>
                    <a:pt x="367" y="8680"/>
                  </a:cubicBezTo>
                  <a:lnTo>
                    <a:pt x="367" y="906"/>
                  </a:lnTo>
                  <a:cubicBezTo>
                    <a:pt x="367" y="609"/>
                    <a:pt x="907" y="360"/>
                    <a:pt x="907" y="360"/>
                  </a:cubicBezTo>
                  <a:lnTo>
                    <a:pt x="6401" y="360"/>
                  </a:lnTo>
                  <a:cubicBezTo>
                    <a:pt x="6506" y="360"/>
                    <a:pt x="6593" y="446"/>
                    <a:pt x="6593" y="552"/>
                  </a:cubicBezTo>
                  <a:lnTo>
                    <a:pt x="6593" y="4144"/>
                  </a:lnTo>
                  <a:cubicBezTo>
                    <a:pt x="6593" y="4162"/>
                    <a:pt x="6600" y="4181"/>
                    <a:pt x="6615" y="4194"/>
                  </a:cubicBezTo>
                  <a:cubicBezTo>
                    <a:pt x="6667" y="4244"/>
                    <a:pt x="6722" y="4265"/>
                    <a:pt x="6773" y="4265"/>
                  </a:cubicBezTo>
                  <a:cubicBezTo>
                    <a:pt x="6873" y="4265"/>
                    <a:pt x="6954" y="4184"/>
                    <a:pt x="6954" y="4085"/>
                  </a:cubicBezTo>
                  <a:lnTo>
                    <a:pt x="6954" y="891"/>
                  </a:lnTo>
                  <a:cubicBezTo>
                    <a:pt x="6951" y="399"/>
                    <a:pt x="6552" y="0"/>
                    <a:pt x="6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9"/>
            <p:cNvSpPr/>
            <p:nvPr/>
          </p:nvSpPr>
          <p:spPr>
            <a:xfrm>
              <a:off x="4888208" y="750468"/>
              <a:ext cx="199919" cy="105585"/>
            </a:xfrm>
            <a:custGeom>
              <a:avLst/>
              <a:gdLst/>
              <a:ahLst/>
              <a:cxnLst/>
              <a:rect l="l" t="t" r="r" b="b"/>
              <a:pathLst>
                <a:path w="5277" h="2787" extrusionOk="0">
                  <a:moveTo>
                    <a:pt x="4288" y="361"/>
                  </a:moveTo>
                  <a:lnTo>
                    <a:pt x="2626" y="1181"/>
                  </a:lnTo>
                  <a:lnTo>
                    <a:pt x="963" y="361"/>
                  </a:lnTo>
                  <a:close/>
                  <a:moveTo>
                    <a:pt x="361" y="488"/>
                  </a:moveTo>
                  <a:lnTo>
                    <a:pt x="2210" y="1401"/>
                  </a:lnTo>
                  <a:lnTo>
                    <a:pt x="361" y="2313"/>
                  </a:lnTo>
                  <a:lnTo>
                    <a:pt x="361" y="488"/>
                  </a:lnTo>
                  <a:close/>
                  <a:moveTo>
                    <a:pt x="4883" y="488"/>
                  </a:moveTo>
                  <a:lnTo>
                    <a:pt x="4883" y="2313"/>
                  </a:lnTo>
                  <a:lnTo>
                    <a:pt x="3032" y="1401"/>
                  </a:lnTo>
                  <a:lnTo>
                    <a:pt x="4883" y="488"/>
                  </a:lnTo>
                  <a:close/>
                  <a:moveTo>
                    <a:pt x="2627" y="1606"/>
                  </a:moveTo>
                  <a:lnTo>
                    <a:pt x="4289" y="2425"/>
                  </a:lnTo>
                  <a:lnTo>
                    <a:pt x="964" y="2425"/>
                  </a:lnTo>
                  <a:lnTo>
                    <a:pt x="2627" y="1606"/>
                  </a:lnTo>
                  <a:close/>
                  <a:moveTo>
                    <a:pt x="184" y="1"/>
                  </a:moveTo>
                  <a:cubicBezTo>
                    <a:pt x="83" y="1"/>
                    <a:pt x="0" y="83"/>
                    <a:pt x="0" y="184"/>
                  </a:cubicBezTo>
                  <a:lnTo>
                    <a:pt x="0" y="2603"/>
                  </a:lnTo>
                  <a:cubicBezTo>
                    <a:pt x="0" y="2705"/>
                    <a:pt x="83" y="2786"/>
                    <a:pt x="184" y="2786"/>
                  </a:cubicBezTo>
                  <a:lnTo>
                    <a:pt x="5094" y="2786"/>
                  </a:lnTo>
                  <a:cubicBezTo>
                    <a:pt x="5194" y="2786"/>
                    <a:pt x="5277" y="2705"/>
                    <a:pt x="5277" y="2603"/>
                  </a:cubicBezTo>
                  <a:lnTo>
                    <a:pt x="5277" y="184"/>
                  </a:lnTo>
                  <a:cubicBezTo>
                    <a:pt x="5277" y="82"/>
                    <a:pt x="5194" y="1"/>
                    <a:pt x="5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9"/>
            <p:cNvSpPr/>
            <p:nvPr/>
          </p:nvSpPr>
          <p:spPr>
            <a:xfrm>
              <a:off x="4888018" y="875640"/>
              <a:ext cx="64821" cy="75315"/>
            </a:xfrm>
            <a:custGeom>
              <a:avLst/>
              <a:gdLst/>
              <a:ahLst/>
              <a:cxnLst/>
              <a:rect l="l" t="t" r="r" b="b"/>
              <a:pathLst>
                <a:path w="1711" h="1988" extrusionOk="0">
                  <a:moveTo>
                    <a:pt x="994" y="1"/>
                  </a:moveTo>
                  <a:cubicBezTo>
                    <a:pt x="446" y="1"/>
                    <a:pt x="0" y="448"/>
                    <a:pt x="0" y="995"/>
                  </a:cubicBezTo>
                  <a:cubicBezTo>
                    <a:pt x="0" y="1541"/>
                    <a:pt x="447" y="1988"/>
                    <a:pt x="994" y="1988"/>
                  </a:cubicBezTo>
                  <a:cubicBezTo>
                    <a:pt x="1213" y="1988"/>
                    <a:pt x="1409" y="1915"/>
                    <a:pt x="1561" y="1780"/>
                  </a:cubicBezTo>
                  <a:cubicBezTo>
                    <a:pt x="1591" y="1754"/>
                    <a:pt x="1618" y="1724"/>
                    <a:pt x="1644" y="1693"/>
                  </a:cubicBezTo>
                  <a:cubicBezTo>
                    <a:pt x="1710" y="1617"/>
                    <a:pt x="1700" y="1502"/>
                    <a:pt x="1622" y="1436"/>
                  </a:cubicBezTo>
                  <a:cubicBezTo>
                    <a:pt x="1588" y="1407"/>
                    <a:pt x="1546" y="1393"/>
                    <a:pt x="1505" y="1393"/>
                  </a:cubicBezTo>
                  <a:cubicBezTo>
                    <a:pt x="1453" y="1393"/>
                    <a:pt x="1401" y="1415"/>
                    <a:pt x="1365" y="1458"/>
                  </a:cubicBezTo>
                  <a:cubicBezTo>
                    <a:pt x="1350" y="1476"/>
                    <a:pt x="1334" y="1492"/>
                    <a:pt x="1318" y="1507"/>
                  </a:cubicBezTo>
                  <a:cubicBezTo>
                    <a:pt x="1232" y="1582"/>
                    <a:pt x="1124" y="1622"/>
                    <a:pt x="994" y="1622"/>
                  </a:cubicBezTo>
                  <a:cubicBezTo>
                    <a:pt x="648" y="1622"/>
                    <a:pt x="367" y="1340"/>
                    <a:pt x="367" y="995"/>
                  </a:cubicBezTo>
                  <a:cubicBezTo>
                    <a:pt x="367" y="649"/>
                    <a:pt x="648" y="367"/>
                    <a:pt x="994" y="367"/>
                  </a:cubicBezTo>
                  <a:cubicBezTo>
                    <a:pt x="1120" y="367"/>
                    <a:pt x="1241" y="404"/>
                    <a:pt x="1345" y="475"/>
                  </a:cubicBezTo>
                  <a:cubicBezTo>
                    <a:pt x="1376" y="496"/>
                    <a:pt x="1411" y="506"/>
                    <a:pt x="1446" y="506"/>
                  </a:cubicBezTo>
                  <a:cubicBezTo>
                    <a:pt x="1505" y="506"/>
                    <a:pt x="1563" y="478"/>
                    <a:pt x="1598" y="425"/>
                  </a:cubicBezTo>
                  <a:cubicBezTo>
                    <a:pt x="1655" y="341"/>
                    <a:pt x="1633" y="227"/>
                    <a:pt x="1549" y="172"/>
                  </a:cubicBezTo>
                  <a:cubicBezTo>
                    <a:pt x="1384" y="61"/>
                    <a:pt x="1193" y="1"/>
                    <a:pt x="9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9"/>
            <p:cNvSpPr/>
            <p:nvPr/>
          </p:nvSpPr>
          <p:spPr>
            <a:xfrm>
              <a:off x="4962728" y="936673"/>
              <a:ext cx="124035" cy="13714"/>
            </a:xfrm>
            <a:custGeom>
              <a:avLst/>
              <a:gdLst/>
              <a:ahLst/>
              <a:cxnLst/>
              <a:rect l="l" t="t" r="r" b="b"/>
              <a:pathLst>
                <a:path w="3274" h="362" extrusionOk="0">
                  <a:moveTo>
                    <a:pt x="198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3075" y="361"/>
                  </a:lnTo>
                  <a:cubicBezTo>
                    <a:pt x="3171" y="361"/>
                    <a:pt x="3256" y="291"/>
                    <a:pt x="3264" y="197"/>
                  </a:cubicBezTo>
                  <a:cubicBezTo>
                    <a:pt x="3273" y="90"/>
                    <a:pt x="3189" y="1"/>
                    <a:pt x="3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9"/>
            <p:cNvSpPr/>
            <p:nvPr/>
          </p:nvSpPr>
          <p:spPr>
            <a:xfrm>
              <a:off x="4989096" y="968989"/>
              <a:ext cx="97857" cy="13639"/>
            </a:xfrm>
            <a:custGeom>
              <a:avLst/>
              <a:gdLst/>
              <a:ahLst/>
              <a:cxnLst/>
              <a:rect l="l" t="t" r="r" b="b"/>
              <a:pathLst>
                <a:path w="2583" h="360" extrusionOk="0">
                  <a:moveTo>
                    <a:pt x="198" y="0"/>
                  </a:moveTo>
                  <a:cubicBezTo>
                    <a:pt x="102" y="0"/>
                    <a:pt x="17" y="69"/>
                    <a:pt x="9" y="164"/>
                  </a:cubicBezTo>
                  <a:cubicBezTo>
                    <a:pt x="1" y="271"/>
                    <a:pt x="85" y="360"/>
                    <a:pt x="189" y="360"/>
                  </a:cubicBezTo>
                  <a:lnTo>
                    <a:pt x="2384" y="360"/>
                  </a:lnTo>
                  <a:cubicBezTo>
                    <a:pt x="2480" y="360"/>
                    <a:pt x="2566" y="290"/>
                    <a:pt x="2573" y="196"/>
                  </a:cubicBezTo>
                  <a:cubicBezTo>
                    <a:pt x="2582" y="88"/>
                    <a:pt x="2499" y="0"/>
                    <a:pt x="2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9"/>
            <p:cNvSpPr/>
            <p:nvPr/>
          </p:nvSpPr>
          <p:spPr>
            <a:xfrm>
              <a:off x="4888359" y="968989"/>
              <a:ext cx="82097" cy="13639"/>
            </a:xfrm>
            <a:custGeom>
              <a:avLst/>
              <a:gdLst/>
              <a:ahLst/>
              <a:cxnLst/>
              <a:rect l="l" t="t" r="r" b="b"/>
              <a:pathLst>
                <a:path w="2167" h="360" extrusionOk="0">
                  <a:moveTo>
                    <a:pt x="198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1968" y="360"/>
                  </a:lnTo>
                  <a:cubicBezTo>
                    <a:pt x="2064" y="360"/>
                    <a:pt x="2149" y="290"/>
                    <a:pt x="2157" y="196"/>
                  </a:cubicBezTo>
                  <a:cubicBezTo>
                    <a:pt x="2166" y="89"/>
                    <a:pt x="2082" y="0"/>
                    <a:pt x="1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9"/>
            <p:cNvSpPr/>
            <p:nvPr/>
          </p:nvSpPr>
          <p:spPr>
            <a:xfrm>
              <a:off x="4889231" y="1000017"/>
              <a:ext cx="196926" cy="13676"/>
            </a:xfrm>
            <a:custGeom>
              <a:avLst/>
              <a:gdLst/>
              <a:ahLst/>
              <a:cxnLst/>
              <a:rect l="l" t="t" r="r" b="b"/>
              <a:pathLst>
                <a:path w="5198" h="361" extrusionOk="0">
                  <a:moveTo>
                    <a:pt x="198" y="0"/>
                  </a:moveTo>
                  <a:cubicBezTo>
                    <a:pt x="103" y="0"/>
                    <a:pt x="18" y="69"/>
                    <a:pt x="10" y="164"/>
                  </a:cubicBezTo>
                  <a:cubicBezTo>
                    <a:pt x="1" y="271"/>
                    <a:pt x="85" y="361"/>
                    <a:pt x="190" y="361"/>
                  </a:cubicBezTo>
                  <a:lnTo>
                    <a:pt x="5000" y="361"/>
                  </a:lnTo>
                  <a:cubicBezTo>
                    <a:pt x="5095" y="361"/>
                    <a:pt x="5181" y="290"/>
                    <a:pt x="5188" y="197"/>
                  </a:cubicBezTo>
                  <a:cubicBezTo>
                    <a:pt x="5197" y="89"/>
                    <a:pt x="5114" y="0"/>
                    <a:pt x="5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9"/>
            <p:cNvSpPr/>
            <p:nvPr/>
          </p:nvSpPr>
          <p:spPr>
            <a:xfrm>
              <a:off x="5059562" y="1032257"/>
              <a:ext cx="27959" cy="13676"/>
            </a:xfrm>
            <a:custGeom>
              <a:avLst/>
              <a:gdLst/>
              <a:ahLst/>
              <a:cxnLst/>
              <a:rect l="l" t="t" r="r" b="b"/>
              <a:pathLst>
                <a:path w="738" h="361" extrusionOk="0">
                  <a:moveTo>
                    <a:pt x="199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1" y="271"/>
                    <a:pt x="85" y="360"/>
                    <a:pt x="189" y="360"/>
                  </a:cubicBezTo>
                  <a:lnTo>
                    <a:pt x="539" y="360"/>
                  </a:lnTo>
                  <a:cubicBezTo>
                    <a:pt x="634" y="360"/>
                    <a:pt x="719" y="291"/>
                    <a:pt x="728" y="197"/>
                  </a:cubicBezTo>
                  <a:cubicBezTo>
                    <a:pt x="737" y="90"/>
                    <a:pt x="653" y="1"/>
                    <a:pt x="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9"/>
            <p:cNvSpPr/>
            <p:nvPr/>
          </p:nvSpPr>
          <p:spPr>
            <a:xfrm>
              <a:off x="4888928" y="1032257"/>
              <a:ext cx="152373" cy="13676"/>
            </a:xfrm>
            <a:custGeom>
              <a:avLst/>
              <a:gdLst/>
              <a:ahLst/>
              <a:cxnLst/>
              <a:rect l="l" t="t" r="r" b="b"/>
              <a:pathLst>
                <a:path w="4022" h="361" extrusionOk="0">
                  <a:moveTo>
                    <a:pt x="197" y="1"/>
                  </a:moveTo>
                  <a:cubicBezTo>
                    <a:pt x="102" y="1"/>
                    <a:pt x="17" y="70"/>
                    <a:pt x="9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3824" y="360"/>
                  </a:lnTo>
                  <a:cubicBezTo>
                    <a:pt x="3919" y="360"/>
                    <a:pt x="4005" y="291"/>
                    <a:pt x="4013" y="197"/>
                  </a:cubicBezTo>
                  <a:cubicBezTo>
                    <a:pt x="4022" y="90"/>
                    <a:pt x="3938" y="1"/>
                    <a:pt x="38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9"/>
            <p:cNvSpPr/>
            <p:nvPr/>
          </p:nvSpPr>
          <p:spPr>
            <a:xfrm>
              <a:off x="4889231" y="1063285"/>
              <a:ext cx="196926" cy="13714"/>
            </a:xfrm>
            <a:custGeom>
              <a:avLst/>
              <a:gdLst/>
              <a:ahLst/>
              <a:cxnLst/>
              <a:rect l="l" t="t" r="r" b="b"/>
              <a:pathLst>
                <a:path w="5198" h="362" extrusionOk="0">
                  <a:moveTo>
                    <a:pt x="198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1" y="272"/>
                    <a:pt x="85" y="361"/>
                    <a:pt x="190" y="361"/>
                  </a:cubicBezTo>
                  <a:lnTo>
                    <a:pt x="5000" y="361"/>
                  </a:lnTo>
                  <a:cubicBezTo>
                    <a:pt x="5095" y="361"/>
                    <a:pt x="5181" y="292"/>
                    <a:pt x="5188" y="198"/>
                  </a:cubicBezTo>
                  <a:cubicBezTo>
                    <a:pt x="5197" y="90"/>
                    <a:pt x="5114" y="1"/>
                    <a:pt x="5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622</Words>
  <Application>Microsoft Office PowerPoint</Application>
  <PresentationFormat>Presentación en pantalla (16:9)</PresentationFormat>
  <Paragraphs>130</Paragraphs>
  <Slides>20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20</vt:i4>
      </vt:variant>
    </vt:vector>
  </HeadingPairs>
  <TitlesOfParts>
    <vt:vector size="28" baseType="lpstr">
      <vt:lpstr>Poppins</vt:lpstr>
      <vt:lpstr>IBM Plex Mono</vt:lpstr>
      <vt:lpstr>Roboto Condensed Light</vt:lpstr>
      <vt:lpstr>Arial</vt:lpstr>
      <vt:lpstr>Proxima Nova</vt:lpstr>
      <vt:lpstr>Open Sans</vt:lpstr>
      <vt:lpstr>Slidesgo Final Pages</vt:lpstr>
      <vt:lpstr>Introduction to Coding Workshop by Slidesgo</vt:lpstr>
      <vt:lpstr>Presentación de PowerPoint</vt:lpstr>
      <vt:lpstr>01</vt:lpstr>
      <vt:lpstr>Faenas en Chile</vt:lpstr>
      <vt:lpstr>Innovación en Consultoría y Desarrollo de Software</vt:lpstr>
      <vt:lpstr>Problemática y soluciones</vt:lpstr>
      <vt:lpstr>Presentación de PowerPoint</vt:lpstr>
      <vt:lpstr>02</vt:lpstr>
      <vt:lpstr>Requerimientos funcionales</vt:lpstr>
      <vt:lpstr>Requerimientos no-funcionales</vt:lpstr>
      <vt:lpstr>Presentación de PowerPoint</vt:lpstr>
      <vt:lpstr>Recursos tecnológicos</vt:lpstr>
      <vt:lpstr>03</vt:lpstr>
      <vt:lpstr>Metodología Scrum</vt:lpstr>
      <vt:lpstr>Presentación de PowerPoint</vt:lpstr>
      <vt:lpstr>Sprints</vt:lpstr>
      <vt:lpstr>—René Descartes</vt:lpstr>
      <vt:lpstr>Hitos importantes</vt:lpstr>
      <vt:lpstr>04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LEONEL . ARANDA PALOMINOS</cp:lastModifiedBy>
  <cp:revision>1</cp:revision>
  <dcterms:modified xsi:type="dcterms:W3CDTF">2024-09-04T00:30:53Z</dcterms:modified>
</cp:coreProperties>
</file>